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650" r:id="rId2"/>
    <p:sldMasterId id="2147483652" r:id="rId3"/>
    <p:sldMasterId id="2147483655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423" r:id="rId6"/>
    <p:sldId id="431" r:id="rId7"/>
    <p:sldId id="424" r:id="rId8"/>
    <p:sldId id="429" r:id="rId9"/>
    <p:sldId id="433" r:id="rId10"/>
    <p:sldId id="432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82A2E"/>
    <a:srgbClr val="46AA98"/>
    <a:srgbClr val="7DBBFC"/>
    <a:srgbClr val="A1DCBC"/>
    <a:srgbClr val="346FC2"/>
    <a:srgbClr val="838383"/>
    <a:srgbClr val="BFBFBF"/>
    <a:srgbClr val="578C7B"/>
    <a:srgbClr val="36319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7054" autoAdjust="0"/>
  </p:normalViewPr>
  <p:slideViewPr>
    <p:cSldViewPr snapToGrid="0">
      <p:cViewPr>
        <p:scale>
          <a:sx n="60" d="100"/>
          <a:sy n="60" d="100"/>
        </p:scale>
        <p:origin x="-67" y="-82"/>
      </p:cViewPr>
      <p:guideLst>
        <p:guide orient="horz" pos="726"/>
        <p:guide orient="horz" pos="397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1.3300503210305452E-2"/>
          <c:y val="0.29480409052029771"/>
          <c:w val="0.97339899357938975"/>
          <c:h val="0.60569978124345625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июль</c:v>
                </c:pt>
              </c:strCache>
            </c:strRef>
          </c:tx>
          <c:spPr>
            <a:solidFill>
              <a:srgbClr val="363194"/>
            </a:solidFill>
          </c:spPr>
          <c:dLbls>
            <c:txPr>
              <a:bodyPr/>
              <a:lstStyle/>
              <a:p>
                <a:pPr>
                  <a:defRPr sz="2000" b="1">
                    <a:solidFill>
                      <a:srgbClr val="363194"/>
                    </a:solidFill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Лист1!$A$2:$A$4</c:f>
              <c:strCache>
                <c:ptCount val="3"/>
                <c:pt idx="0">
                  <c:v>3 квартал 2022 года</c:v>
                </c:pt>
                <c:pt idx="1">
                  <c:v>3 квартал 2023 года</c:v>
                </c:pt>
                <c:pt idx="2">
                  <c:v>3 квартал 2024 года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27</c:v>
                </c:pt>
                <c:pt idx="1">
                  <c:v>38</c:v>
                </c:pt>
                <c:pt idx="2">
                  <c:v>24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август</c:v>
                </c:pt>
              </c:strCache>
            </c:strRef>
          </c:tx>
          <c:spPr>
            <a:solidFill>
              <a:srgbClr val="346FC2"/>
            </a:solidFill>
          </c:spPr>
          <c:dLbls>
            <c:txPr>
              <a:bodyPr/>
              <a:lstStyle/>
              <a:p>
                <a:pPr>
                  <a:defRPr sz="2000" b="1">
                    <a:solidFill>
                      <a:srgbClr val="346FC2"/>
                    </a:solidFill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Лист1!$A$2:$A$4</c:f>
              <c:strCache>
                <c:ptCount val="3"/>
                <c:pt idx="0">
                  <c:v>3 квартал 2022 года</c:v>
                </c:pt>
                <c:pt idx="1">
                  <c:v>3 квартал 2023 года</c:v>
                </c:pt>
                <c:pt idx="2">
                  <c:v>3 квартал 2024 года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30</c:v>
                </c:pt>
                <c:pt idx="1">
                  <c:v>29</c:v>
                </c:pt>
                <c:pt idx="2">
                  <c:v>13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сентябрь</c:v>
                </c:pt>
              </c:strCache>
            </c:strRef>
          </c:tx>
          <c:spPr>
            <a:solidFill>
              <a:srgbClr val="7DBBFC"/>
            </a:solidFill>
          </c:spPr>
          <c:dLbls>
            <c:txPr>
              <a:bodyPr/>
              <a:lstStyle/>
              <a:p>
                <a:pPr>
                  <a:defRPr sz="2000" b="1">
                    <a:solidFill>
                      <a:srgbClr val="7DBBFC"/>
                    </a:solidFill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Лист1!$A$2:$A$4</c:f>
              <c:strCache>
                <c:ptCount val="3"/>
                <c:pt idx="0">
                  <c:v>3 квартал 2022 года</c:v>
                </c:pt>
                <c:pt idx="1">
                  <c:v>3 квартал 2023 года</c:v>
                </c:pt>
                <c:pt idx="2">
                  <c:v>3 квартал 2024 года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23</c:v>
                </c:pt>
                <c:pt idx="1">
                  <c:v>24</c:v>
                </c:pt>
                <c:pt idx="2">
                  <c:v>23</c:v>
                </c:pt>
              </c:numCache>
            </c:numRef>
          </c:val>
        </c:ser>
        <c:dLbls/>
        <c:axId val="67988096"/>
        <c:axId val="68022656"/>
      </c:barChart>
      <c:catAx>
        <c:axId val="67988096"/>
        <c:scaling>
          <c:orientation val="minMax"/>
        </c:scaling>
        <c:axPos val="b"/>
        <c:majorTickMark val="in"/>
        <c:tickLblPos val="nextTo"/>
        <c:txPr>
          <a:bodyPr/>
          <a:lstStyle/>
          <a:p>
            <a:pPr>
              <a:defRPr sz="1400">
                <a:solidFill>
                  <a:srgbClr val="838383"/>
                </a:solidFill>
              </a:defRPr>
            </a:pPr>
            <a:endParaRPr lang="ru-RU"/>
          </a:p>
        </c:txPr>
        <c:crossAx val="68022656"/>
        <c:crosses val="autoZero"/>
        <c:auto val="1"/>
        <c:lblAlgn val="ctr"/>
        <c:lblOffset val="100"/>
      </c:catAx>
      <c:valAx>
        <c:axId val="68022656"/>
        <c:scaling>
          <c:orientation val="minMax"/>
        </c:scaling>
        <c:delete val="1"/>
        <c:axPos val="l"/>
        <c:numFmt formatCode="General" sourceLinked="1"/>
        <c:tickLblPos val="none"/>
        <c:crossAx val="6798809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24312461222289933"/>
          <c:y val="0.20067784313792891"/>
          <c:w val="0.47318206951092917"/>
          <c:h val="0.6735761473667679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solidFill>
                <a:srgbClr val="36319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B7F-428E-8689-A4AE3D30B5DE}"/>
              </c:ext>
            </c:extLst>
          </c:dPt>
          <c:dPt>
            <c:idx val="1"/>
            <c:spPr>
              <a:solidFill>
                <a:srgbClr val="346FC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B7F-428E-8689-A4AE3D30B5DE}"/>
              </c:ext>
            </c:extLst>
          </c:dPt>
          <c:dPt>
            <c:idx val="2"/>
            <c:spPr>
              <a:solidFill>
                <a:srgbClr val="7DBBFC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B7F-428E-8689-A4AE3D30B5DE}"/>
              </c:ext>
            </c:extLst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B7F-428E-8689-A4AE3D30B5DE}"/>
              </c:ext>
            </c:extLst>
          </c:dPt>
          <c:dPt>
            <c:idx val="4"/>
            <c:spPr>
              <a:solidFill>
                <a:srgbClr val="A1DCBC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B7F-428E-8689-A4AE3D30B5DE}"/>
              </c:ext>
            </c:extLst>
          </c:dPt>
          <c:dPt>
            <c:idx val="5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B7F-428E-8689-A4AE3D30B5DE}"/>
              </c:ext>
            </c:extLst>
          </c:dPt>
          <c:dPt>
            <c:idx val="6"/>
            <c:spPr>
              <a:solidFill>
                <a:schemeClr val="tx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CB7F-428E-8689-A4AE3D30B5DE}"/>
              </c:ext>
            </c:extLst>
          </c:dPt>
          <c:dLbls>
            <c:dLbl>
              <c:idx val="0"/>
              <c:layout>
                <c:manualLayout>
                  <c:x val="0.23809871393619331"/>
                  <c:y val="-0.21790734768953529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800" b="1" i="0" u="none" strike="noStrike" kern="1200" baseline="0">
                        <a:solidFill>
                          <a:srgbClr val="363194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2800" dirty="0" smtClean="0">
                        <a:solidFill>
                          <a:srgbClr val="363194"/>
                        </a:solidFill>
                      </a:rPr>
                      <a:t>80</a:t>
                    </a:r>
                    <a:endParaRPr lang="ru-RU" dirty="0">
                      <a:solidFill>
                        <a:srgbClr val="363194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CB7F-428E-8689-A4AE3D30B5DE}"/>
                </c:ext>
              </c:extLst>
            </c:dLbl>
            <c:dLbl>
              <c:idx val="1"/>
              <c:layout>
                <c:manualLayout>
                  <c:x val="-3.214871632284895E-2"/>
                  <c:y val="-0.11585623633929805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800" b="1" i="0" u="none" strike="noStrike" kern="1200" baseline="0">
                        <a:solidFill>
                          <a:srgbClr val="346FC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2800" dirty="0" smtClean="0">
                        <a:solidFill>
                          <a:srgbClr val="346FC2"/>
                        </a:solidFill>
                      </a:rPr>
                      <a:t>8</a:t>
                    </a:r>
                    <a:endParaRPr lang="ru-RU" dirty="0">
                      <a:solidFill>
                        <a:srgbClr val="346FC2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CB7F-428E-8689-A4AE3D30B5DE}"/>
                </c:ext>
              </c:extLst>
            </c:dLbl>
            <c:dLbl>
              <c:idx val="2"/>
              <c:layout>
                <c:manualLayout>
                  <c:x val="1.1242541236673965E-2"/>
                  <c:y val="-0.11584989097877449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800" b="1" i="0" u="none" strike="noStrike" kern="1200" baseline="0">
                        <a:solidFill>
                          <a:srgbClr val="7DBBFC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2800" dirty="0" smtClean="0">
                        <a:solidFill>
                          <a:srgbClr val="7DBBFC"/>
                        </a:solidFill>
                      </a:rPr>
                      <a:t>3</a:t>
                    </a:r>
                    <a:endParaRPr lang="ru-RU" dirty="0">
                      <a:solidFill>
                        <a:srgbClr val="7DBBFC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CB7F-428E-8689-A4AE3D30B5DE}"/>
                </c:ext>
              </c:extLst>
            </c:dLbl>
            <c:dLbl>
              <c:idx val="3"/>
              <c:layout>
                <c:manualLayout>
                  <c:x val="-8.4755770093858651E-2"/>
                  <c:y val="3.5314897659094852E-3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800" b="1" i="0" u="none" strike="noStrike" kern="1200" baseline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800">
                        <a:solidFill>
                          <a:schemeClr val="accent4"/>
                        </a:solidFill>
                      </a:rPr>
                      <a:t>[</a:t>
                    </a:r>
                    <a:r>
                      <a:rPr lang="en-US">
                        <a:solidFill>
                          <a:schemeClr val="accent4"/>
                        </a:solidFill>
                      </a:rPr>
                      <a:t>ЗНАЧЕНИЕ]</a:t>
                    </a:r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CB7F-428E-8689-A4AE3D30B5DE}"/>
                </c:ext>
              </c:extLst>
            </c:dLbl>
            <c:dLbl>
              <c:idx val="4"/>
              <c:layout>
                <c:manualLayout>
                  <c:x val="-8.2401443146804546E-2"/>
                  <c:y val="-3.8846387425005457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800" b="1" i="0" u="none" strike="noStrike" kern="1200" baseline="0">
                        <a:solidFill>
                          <a:srgbClr val="A1DCBC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800">
                        <a:solidFill>
                          <a:srgbClr val="A1DCBC"/>
                        </a:solidFill>
                      </a:rPr>
                      <a:t>[</a:t>
                    </a:r>
                    <a:r>
                      <a:rPr lang="en-US">
                        <a:solidFill>
                          <a:srgbClr val="A1DCBC"/>
                        </a:solidFill>
                      </a:rPr>
                      <a:t>ЗНАЧЕНИЕ]</a:t>
                    </a:r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CB7F-428E-8689-A4AE3D30B5DE}"/>
                </c:ext>
              </c:extLst>
            </c:dLbl>
            <c:dLbl>
              <c:idx val="5"/>
              <c:layout>
                <c:manualLayout>
                  <c:x val="-6.3566827570392101E-2"/>
                  <c:y val="-8.4755754381830278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800" b="1" i="0" u="none" strike="noStrike" kern="1200" baseline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800">
                        <a:solidFill>
                          <a:schemeClr val="bg2"/>
                        </a:solidFill>
                      </a:rPr>
                      <a:t>[</a:t>
                    </a:r>
                    <a:r>
                      <a:rPr lang="en-US">
                        <a:solidFill>
                          <a:schemeClr val="bg2"/>
                        </a:solidFill>
                      </a:rPr>
                      <a:t>ЗНАЧЕНИЕ]</a:t>
                    </a:r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CB7F-428E-8689-A4AE3D30B5DE}"/>
                </c:ext>
              </c:extLst>
            </c:dLbl>
            <c:dLbl>
              <c:idx val="6"/>
              <c:layout>
                <c:manualLayout>
                  <c:x val="-6.5921154517443722E-2"/>
                  <c:y val="-8.8287244147737531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800" b="1" i="0" u="none" strike="noStrike" kern="1200" baseline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800">
                        <a:solidFill>
                          <a:schemeClr val="tx2"/>
                        </a:solidFill>
                      </a:rPr>
                      <a:t>[</a:t>
                    </a:r>
                    <a:r>
                      <a:rPr lang="en-US">
                        <a:solidFill>
                          <a:schemeClr val="tx2"/>
                        </a:solidFill>
                      </a:rPr>
                      <a:t>ЗНАЧЕНИЕ]</a:t>
                    </a:r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CB7F-428E-8689-A4AE3D30B5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</c:ext>
            </c:extLst>
          </c:dLbls>
          <c:cat>
            <c:strRef>
              <c:f>Лист1!$A$2:$A$4</c:f>
              <c:strCache>
                <c:ptCount val="3"/>
                <c:pt idx="0">
                  <c:v>КК</c:v>
                </c:pt>
                <c:pt idx="1">
                  <c:v>РХ</c:v>
                </c:pt>
                <c:pt idx="2">
                  <c:v>РТ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80</c:v>
                </c:pt>
                <c:pt idx="1">
                  <c:v>8</c:v>
                </c:pt>
                <c:pt idx="2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CB7F-428E-8689-A4AE3D30B5DE}"/>
            </c:ext>
          </c:extLst>
        </c:ser>
        <c:dLbls/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21093160343559283"/>
          <c:y val="0.12459968297195434"/>
          <c:w val="0.56002385859139081"/>
          <c:h val="0.8609621202172164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solidFill>
                <a:srgbClr val="36319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B7F-428E-8689-A4AE3D30B5DE}"/>
              </c:ext>
            </c:extLst>
          </c:dPt>
          <c:dPt>
            <c:idx val="1"/>
            <c:spPr>
              <a:solidFill>
                <a:srgbClr val="346FC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B7F-428E-8689-A4AE3D30B5DE}"/>
              </c:ext>
            </c:extLst>
          </c:dPt>
          <c:dPt>
            <c:idx val="2"/>
            <c:spPr>
              <a:solidFill>
                <a:srgbClr val="7DBBFC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B7F-428E-8689-A4AE3D30B5DE}"/>
              </c:ext>
            </c:extLst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B7F-428E-8689-A4AE3D30B5DE}"/>
              </c:ext>
            </c:extLst>
          </c:dPt>
          <c:dPt>
            <c:idx val="4"/>
            <c:spPr>
              <a:solidFill>
                <a:srgbClr val="A1DCBC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B7F-428E-8689-A4AE3D30B5DE}"/>
              </c:ext>
            </c:extLst>
          </c:dPt>
          <c:dPt>
            <c:idx val="5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B7F-428E-8689-A4AE3D30B5DE}"/>
              </c:ext>
            </c:extLst>
          </c:dPt>
          <c:dPt>
            <c:idx val="6"/>
            <c:spPr>
              <a:solidFill>
                <a:schemeClr val="tx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CB7F-428E-8689-A4AE3D30B5DE}"/>
              </c:ext>
            </c:extLst>
          </c:dPt>
          <c:dLbls>
            <c:dLbl>
              <c:idx val="0"/>
              <c:layout>
                <c:manualLayout>
                  <c:x val="0.26880813708486195"/>
                  <c:y val="-0.20642226035654015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800" b="1" i="0" u="none" strike="noStrike" kern="1200" baseline="0">
                        <a:solidFill>
                          <a:srgbClr val="363194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2800" dirty="0" smtClean="0">
                        <a:solidFill>
                          <a:srgbClr val="363194"/>
                        </a:solidFill>
                      </a:rPr>
                      <a:t>52</a:t>
                    </a:r>
                    <a:endParaRPr lang="ru-RU" dirty="0">
                      <a:solidFill>
                        <a:srgbClr val="363194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CB7F-428E-8689-A4AE3D30B5DE}"/>
                </c:ext>
              </c:extLst>
            </c:dLbl>
            <c:dLbl>
              <c:idx val="1"/>
              <c:layout>
                <c:manualLayout>
                  <c:x val="-8.5254195185351114E-2"/>
                  <c:y val="-9.3083065053679623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800" b="1" i="0" u="none" strike="noStrike" kern="1200" baseline="0">
                        <a:solidFill>
                          <a:srgbClr val="346FC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2800" dirty="0" smtClean="0">
                        <a:solidFill>
                          <a:srgbClr val="346FC2"/>
                        </a:solidFill>
                      </a:rPr>
                      <a:t>6</a:t>
                    </a:r>
                    <a:endParaRPr lang="ru-RU" dirty="0">
                      <a:solidFill>
                        <a:srgbClr val="346FC2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CB7F-428E-8689-A4AE3D30B5DE}"/>
                </c:ext>
              </c:extLst>
            </c:dLbl>
            <c:dLbl>
              <c:idx val="2"/>
              <c:layout>
                <c:manualLayout>
                  <c:x val="-1.8404698430160092E-2"/>
                  <c:y val="-0.13218987108394431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800" b="1" i="0" u="none" strike="noStrike" kern="1200" baseline="0">
                        <a:solidFill>
                          <a:srgbClr val="7DBBFC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2800" dirty="0" smtClean="0">
                        <a:solidFill>
                          <a:srgbClr val="7DBBFC"/>
                        </a:solidFill>
                      </a:rPr>
                      <a:t>2</a:t>
                    </a:r>
                    <a:endParaRPr lang="ru-RU" dirty="0">
                      <a:solidFill>
                        <a:srgbClr val="7DBBFC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CB7F-428E-8689-A4AE3D30B5DE}"/>
                </c:ext>
              </c:extLst>
            </c:dLbl>
            <c:dLbl>
              <c:idx val="3"/>
              <c:layout>
                <c:manualLayout>
                  <c:x val="-8.4755770093858651E-2"/>
                  <c:y val="3.5314897659094848E-3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800" b="1" i="0" u="none" strike="noStrike" kern="1200" baseline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800">
                        <a:solidFill>
                          <a:schemeClr val="accent4"/>
                        </a:solidFill>
                      </a:rPr>
                      <a:t>[</a:t>
                    </a:r>
                    <a:r>
                      <a:rPr lang="en-US">
                        <a:solidFill>
                          <a:schemeClr val="accent4"/>
                        </a:solidFill>
                      </a:rPr>
                      <a:t>ЗНАЧЕНИЕ]</a:t>
                    </a:r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CB7F-428E-8689-A4AE3D30B5DE}"/>
                </c:ext>
              </c:extLst>
            </c:dLbl>
            <c:dLbl>
              <c:idx val="4"/>
              <c:layout>
                <c:manualLayout>
                  <c:x val="-8.2401443146804546E-2"/>
                  <c:y val="-3.8846387425005423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800" b="1" i="0" u="none" strike="noStrike" kern="1200" baseline="0">
                        <a:solidFill>
                          <a:srgbClr val="A1DCBC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800">
                        <a:solidFill>
                          <a:srgbClr val="A1DCBC"/>
                        </a:solidFill>
                      </a:rPr>
                      <a:t>[</a:t>
                    </a:r>
                    <a:r>
                      <a:rPr lang="en-US">
                        <a:solidFill>
                          <a:srgbClr val="A1DCBC"/>
                        </a:solidFill>
                      </a:rPr>
                      <a:t>ЗНАЧЕНИЕ]</a:t>
                    </a:r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CB7F-428E-8689-A4AE3D30B5DE}"/>
                </c:ext>
              </c:extLst>
            </c:dLbl>
            <c:dLbl>
              <c:idx val="5"/>
              <c:layout>
                <c:manualLayout>
                  <c:x val="-6.3566827570392101E-2"/>
                  <c:y val="-8.4755754381828266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800" b="1" i="0" u="none" strike="noStrike" kern="1200" baseline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800">
                        <a:solidFill>
                          <a:schemeClr val="bg2"/>
                        </a:solidFill>
                      </a:rPr>
                      <a:t>[</a:t>
                    </a:r>
                    <a:r>
                      <a:rPr lang="en-US">
                        <a:solidFill>
                          <a:schemeClr val="bg2"/>
                        </a:solidFill>
                      </a:rPr>
                      <a:t>ЗНАЧЕНИЕ]</a:t>
                    </a:r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CB7F-428E-8689-A4AE3D30B5DE}"/>
                </c:ext>
              </c:extLst>
            </c:dLbl>
            <c:dLbl>
              <c:idx val="6"/>
              <c:layout>
                <c:manualLayout>
                  <c:x val="-6.5921154517443611E-2"/>
                  <c:y val="-8.8287244147737531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800" b="1" i="0" u="none" strike="noStrike" kern="1200" baseline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800">
                        <a:solidFill>
                          <a:schemeClr val="tx2"/>
                        </a:solidFill>
                      </a:rPr>
                      <a:t>[</a:t>
                    </a:r>
                    <a:r>
                      <a:rPr lang="en-US">
                        <a:solidFill>
                          <a:schemeClr val="tx2"/>
                        </a:solidFill>
                      </a:rPr>
                      <a:t>ЗНАЧЕНИЕ]</a:t>
                    </a:r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CB7F-428E-8689-A4AE3D30B5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</c:ext>
            </c:extLst>
          </c:dLbls>
          <c:cat>
            <c:strRef>
              <c:f>Лист1!$A$2:$A$4</c:f>
              <c:strCache>
                <c:ptCount val="3"/>
                <c:pt idx="0">
                  <c:v>КК</c:v>
                </c:pt>
                <c:pt idx="1">
                  <c:v>РХ</c:v>
                </c:pt>
                <c:pt idx="2">
                  <c:v>РТ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52</c:v>
                </c:pt>
                <c:pt idx="1">
                  <c:v>6</c:v>
                </c:pt>
                <c:pt idx="2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CB7F-428E-8689-A4AE3D30B5DE}"/>
            </c:ext>
          </c:extLst>
        </c:ser>
        <c:dLbls/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2.2234445306229748E-2"/>
          <c:y val="2.4450516619258952E-2"/>
          <c:w val="0.95553120081514453"/>
          <c:h val="0.87126178551051814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3 квартал 2022 г.</c:v>
                </c:pt>
              </c:strCache>
            </c:strRef>
          </c:tx>
          <c:spPr>
            <a:solidFill>
              <a:srgbClr val="363194"/>
            </a:solidFill>
          </c:spPr>
          <c:dLbls>
            <c:txPr>
              <a:bodyPr/>
              <a:lstStyle/>
              <a:p>
                <a:pPr>
                  <a:defRPr sz="2000" b="1">
                    <a:solidFill>
                      <a:srgbClr val="363194"/>
                    </a:solidFill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Лист1!$A$2:$A$5</c:f>
              <c:strCache>
                <c:ptCount val="4"/>
                <c:pt idx="0">
                  <c:v>Электронная почта</c:v>
                </c:pt>
                <c:pt idx="1">
                  <c:v>Официальный сайт</c:v>
                </c:pt>
                <c:pt idx="2">
                  <c:v>Почта России</c:v>
                </c:pt>
                <c:pt idx="3">
                  <c:v>Другой способ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18</c:v>
                </c:pt>
                <c:pt idx="1">
                  <c:v>15</c:v>
                </c:pt>
                <c:pt idx="2">
                  <c:v>10</c:v>
                </c:pt>
                <c:pt idx="3">
                  <c:v>37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3 квартал 2023 г.</c:v>
                </c:pt>
              </c:strCache>
            </c:strRef>
          </c:tx>
          <c:spPr>
            <a:solidFill>
              <a:srgbClr val="346FC2"/>
            </a:solidFill>
          </c:spPr>
          <c:dLbls>
            <c:txPr>
              <a:bodyPr/>
              <a:lstStyle/>
              <a:p>
                <a:pPr>
                  <a:defRPr sz="2000" b="1">
                    <a:solidFill>
                      <a:srgbClr val="346FC2"/>
                    </a:solidFill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Лист1!$A$2:$A$5</c:f>
              <c:strCache>
                <c:ptCount val="4"/>
                <c:pt idx="0">
                  <c:v>Электронная почта</c:v>
                </c:pt>
                <c:pt idx="1">
                  <c:v>Официальный сайт</c:v>
                </c:pt>
                <c:pt idx="2">
                  <c:v>Почта России</c:v>
                </c:pt>
                <c:pt idx="3">
                  <c:v>Другой способ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33</c:v>
                </c:pt>
                <c:pt idx="1">
                  <c:v>23</c:v>
                </c:pt>
                <c:pt idx="2">
                  <c:v>15</c:v>
                </c:pt>
                <c:pt idx="3">
                  <c:v>20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3 квартал 2024 г.</c:v>
                </c:pt>
              </c:strCache>
            </c:strRef>
          </c:tx>
          <c:spPr>
            <a:solidFill>
              <a:srgbClr val="7DBBFC"/>
            </a:solidFill>
          </c:spPr>
          <c:dLbls>
            <c:txPr>
              <a:bodyPr/>
              <a:lstStyle/>
              <a:p>
                <a:pPr>
                  <a:defRPr sz="2000" b="1">
                    <a:solidFill>
                      <a:srgbClr val="7DBBFC"/>
                    </a:solidFill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Лист1!$A$2:$A$5</c:f>
              <c:strCache>
                <c:ptCount val="4"/>
                <c:pt idx="0">
                  <c:v>Электронная почта</c:v>
                </c:pt>
                <c:pt idx="1">
                  <c:v>Официальный сайт</c:v>
                </c:pt>
                <c:pt idx="2">
                  <c:v>Почта России</c:v>
                </c:pt>
                <c:pt idx="3">
                  <c:v>Другой способ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19</c:v>
                </c:pt>
                <c:pt idx="1">
                  <c:v>14</c:v>
                </c:pt>
                <c:pt idx="2">
                  <c:v>8</c:v>
                </c:pt>
                <c:pt idx="3">
                  <c:v>19</c:v>
                </c:pt>
              </c:numCache>
            </c:numRef>
          </c:val>
        </c:ser>
        <c:dLbls>
          <c:showVal val="1"/>
        </c:dLbls>
        <c:axId val="92407296"/>
        <c:axId val="92408832"/>
      </c:barChart>
      <c:catAx>
        <c:axId val="92407296"/>
        <c:scaling>
          <c:orientation val="minMax"/>
        </c:scaling>
        <c:axPos val="b"/>
        <c:majorTickMark val="in"/>
        <c:tickLblPos val="nextTo"/>
        <c:txPr>
          <a:bodyPr/>
          <a:lstStyle/>
          <a:p>
            <a:pPr>
              <a:defRPr sz="1400">
                <a:solidFill>
                  <a:srgbClr val="838383"/>
                </a:solidFill>
              </a:defRPr>
            </a:pPr>
            <a:endParaRPr lang="ru-RU"/>
          </a:p>
        </c:txPr>
        <c:crossAx val="92408832"/>
        <c:crosses val="autoZero"/>
        <c:auto val="1"/>
        <c:lblAlgn val="ctr"/>
        <c:lblOffset val="100"/>
      </c:catAx>
      <c:valAx>
        <c:axId val="92408832"/>
        <c:scaling>
          <c:orientation val="minMax"/>
        </c:scaling>
        <c:delete val="1"/>
        <c:axPos val="l"/>
        <c:numFmt formatCode="General" sourceLinked="1"/>
        <c:tickLblPos val="none"/>
        <c:crossAx val="9240729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21322912222650006"/>
          <c:y val="0.20067784313792891"/>
          <c:w val="0.49167603161885387"/>
          <c:h val="0.73533861108535425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solidFill>
                <a:srgbClr val="36319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B7F-428E-8689-A4AE3D30B5DE}"/>
              </c:ext>
            </c:extLst>
          </c:dPt>
          <c:dPt>
            <c:idx val="1"/>
            <c:spPr>
              <a:solidFill>
                <a:srgbClr val="346FC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B7F-428E-8689-A4AE3D30B5DE}"/>
              </c:ext>
            </c:extLst>
          </c:dPt>
          <c:dPt>
            <c:idx val="2"/>
            <c:spPr>
              <a:solidFill>
                <a:srgbClr val="BFBFBF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B7F-428E-8689-A4AE3D30B5DE}"/>
              </c:ext>
            </c:extLst>
          </c:dPt>
          <c:dPt>
            <c:idx val="3"/>
            <c:spPr>
              <a:solidFill>
                <a:srgbClr val="83838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B7F-428E-8689-A4AE3D30B5DE}"/>
              </c:ext>
            </c:extLst>
          </c:dPt>
          <c:dPt>
            <c:idx val="4"/>
            <c:spPr>
              <a:solidFill>
                <a:srgbClr val="A1DCBC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B7F-428E-8689-A4AE3D30B5DE}"/>
              </c:ext>
            </c:extLst>
          </c:dPt>
          <c:dPt>
            <c:idx val="5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B7F-428E-8689-A4AE3D30B5DE}"/>
              </c:ext>
            </c:extLst>
          </c:dPt>
          <c:dPt>
            <c:idx val="6"/>
            <c:spPr>
              <a:solidFill>
                <a:schemeClr val="tx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CB7F-428E-8689-A4AE3D30B5DE}"/>
              </c:ext>
            </c:extLst>
          </c:dPt>
          <c:dLbls>
            <c:dLbl>
              <c:idx val="0"/>
              <c:layout>
                <c:manualLayout>
                  <c:x val="2.9974783999112044E-2"/>
                  <c:y val="-0.1253157022092507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363194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2000" dirty="0" smtClean="0">
                        <a:solidFill>
                          <a:srgbClr val="363194"/>
                        </a:solidFill>
                      </a:rPr>
                      <a:t>13%</a:t>
                    </a:r>
                    <a:endParaRPr lang="ru-RU" sz="2000" dirty="0">
                      <a:solidFill>
                        <a:srgbClr val="363194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CB7F-428E-8689-A4AE3D30B5DE}"/>
                </c:ext>
              </c:extLst>
            </c:dLbl>
            <c:dLbl>
              <c:idx val="1"/>
              <c:layout>
                <c:manualLayout>
                  <c:x val="0.12441252267532414"/>
                  <c:y val="-5.2503020042186675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346FC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2000" dirty="0" smtClean="0">
                        <a:solidFill>
                          <a:srgbClr val="346FC2"/>
                        </a:solidFill>
                      </a:rPr>
                      <a:t>32%</a:t>
                    </a:r>
                    <a:endParaRPr lang="ru-RU" sz="2000" dirty="0">
                      <a:solidFill>
                        <a:srgbClr val="346FC2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CB7F-428E-8689-A4AE3D30B5DE}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CB7F-428E-8689-A4AE3D30B5DE}"/>
                </c:ext>
              </c:extLst>
            </c:dLbl>
            <c:dLbl>
              <c:idx val="3"/>
              <c:layout>
                <c:manualLayout>
                  <c:x val="-1.4611215372059136E-2"/>
                  <c:y val="0.44866077958438666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2000" dirty="0" smtClean="0">
                        <a:solidFill>
                          <a:srgbClr val="BFBFBF"/>
                        </a:solidFill>
                      </a:rPr>
                      <a:t>23%</a:t>
                    </a:r>
                    <a:endParaRPr lang="ru-RU" sz="2000" dirty="0">
                      <a:solidFill>
                        <a:srgbClr val="BFBFBF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CB7F-428E-8689-A4AE3D30B5DE}"/>
                </c:ext>
              </c:extLst>
            </c:dLbl>
            <c:dLbl>
              <c:idx val="4"/>
              <c:delete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CB7F-428E-8689-A4AE3D30B5DE}"/>
                </c:ext>
              </c:extLst>
            </c:dLbl>
            <c:dLbl>
              <c:idx val="5"/>
              <c:delete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CB7F-428E-8689-A4AE3D30B5DE}"/>
                </c:ext>
              </c:extLst>
            </c:dLbl>
            <c:dLbl>
              <c:idx val="6"/>
              <c:layout>
                <c:manualLayout>
                  <c:x val="-0.29057040362943964"/>
                  <c:y val="0.12330525866669446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2000" dirty="0" smtClean="0">
                        <a:solidFill>
                          <a:schemeClr val="tx2"/>
                        </a:solidFill>
                      </a:rPr>
                      <a:t>32</a:t>
                    </a:r>
                    <a:r>
                      <a:rPr lang="ru-RU" dirty="0" smtClean="0">
                        <a:solidFill>
                          <a:schemeClr val="tx2"/>
                        </a:solidFill>
                      </a:rPr>
                      <a:t>%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CB7F-428E-8689-A4AE3D30B5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</c:ext>
            </c:extLst>
          </c:dLbls>
          <c:cat>
            <c:strRef>
              <c:f>Лист1!$A$2:$A$8</c:f>
              <c:strCache>
                <c:ptCount val="4"/>
                <c:pt idx="0">
                  <c:v>Почтой России</c:v>
                </c:pt>
                <c:pt idx="1">
                  <c:v>Электронная почта</c:v>
                </c:pt>
                <c:pt idx="2">
                  <c:v>Официальный сайт</c:v>
                </c:pt>
                <c:pt idx="3">
                  <c:v>Другим способом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>
                  <c:v>0.13</c:v>
                </c:pt>
                <c:pt idx="1">
                  <c:v>0.32000000000000006</c:v>
                </c:pt>
                <c:pt idx="2">
                  <c:v>0.23</c:v>
                </c:pt>
                <c:pt idx="3">
                  <c:v>0.32000000000000006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CB7F-428E-8689-A4AE3D30B5DE}"/>
            </c:ext>
          </c:extLst>
        </c:ser>
        <c:dLbls/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37854443367421697"/>
          <c:y val="1.3837000138370003E-2"/>
          <c:w val="0.62145556632578414"/>
          <c:h val="0.87126178551051814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по типу обращения</c:v>
                </c:pt>
              </c:strCache>
            </c:strRef>
          </c:tx>
          <c:spPr>
            <a:solidFill>
              <a:srgbClr val="7DBBFC"/>
            </a:solidFill>
            <a:ln>
              <a:noFill/>
            </a:ln>
          </c:spPr>
          <c:dLbls>
            <c:dLbl>
              <c:idx val="0"/>
              <c:layout>
                <c:manualLayout>
                  <c:x val="2.0975640729666057E-2"/>
                  <c:y val="-4.8187139118167762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r>
                      <a:rPr lang="ru-RU" dirty="0" smtClean="0"/>
                      <a:t>5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1"/>
              <c:layout>
                <c:manualLayout>
                  <c:x val="2.3306267477406696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45</a:t>
                    </a:r>
                    <a:endParaRPr lang="en-US" dirty="0"/>
                  </a:p>
                </c:rich>
              </c:tx>
              <c:dLblPos val="outEnd"/>
              <c:showVal val="1"/>
            </c:dLbl>
            <c:txPr>
              <a:bodyPr/>
              <a:lstStyle/>
              <a:p>
                <a:pPr>
                  <a:defRPr sz="2000" b="1">
                    <a:solidFill>
                      <a:srgbClr val="7DBBFC"/>
                    </a:solidFill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Лист1!$A$2:$A$3</c:f>
              <c:strCache>
                <c:ptCount val="2"/>
                <c:pt idx="0">
                  <c:v>Заявления</c:v>
                </c:pt>
                <c:pt idx="1">
                  <c:v>Запросы статистической информации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15</c:v>
                </c:pt>
                <c:pt idx="1">
                  <c:v>45</c:v>
                </c:pt>
              </c:numCache>
            </c:numRef>
          </c:val>
        </c:ser>
        <c:dLbls>
          <c:showVal val="1"/>
        </c:dLbls>
        <c:gapWidth val="91"/>
        <c:axId val="107164416"/>
        <c:axId val="107165952"/>
      </c:barChart>
      <c:catAx>
        <c:axId val="107164416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1600">
                <a:solidFill>
                  <a:srgbClr val="838383"/>
                </a:solidFill>
              </a:defRPr>
            </a:pPr>
            <a:endParaRPr lang="ru-RU"/>
          </a:p>
        </c:txPr>
        <c:crossAx val="107165952"/>
        <c:crosses val="autoZero"/>
        <c:auto val="1"/>
        <c:lblAlgn val="ctr"/>
        <c:lblOffset val="100"/>
      </c:catAx>
      <c:valAx>
        <c:axId val="107165952"/>
        <c:scaling>
          <c:orientation val="minMax"/>
        </c:scaling>
        <c:delete val="1"/>
        <c:axPos val="b"/>
        <c:numFmt formatCode="General" sourceLinked="1"/>
        <c:tickLblPos val="none"/>
        <c:crossAx val="10716441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8770174483389501"/>
          <c:y val="0.11994052732171016"/>
          <c:w val="0.59080018194023332"/>
          <c:h val="0.80981345546169115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solidFill>
                <a:srgbClr val="36319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B7F-428E-8689-A4AE3D30B5DE}"/>
              </c:ext>
            </c:extLst>
          </c:dPt>
          <c:dPt>
            <c:idx val="1"/>
            <c:spPr>
              <a:solidFill>
                <a:srgbClr val="346FC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B7F-428E-8689-A4AE3D30B5DE}"/>
              </c:ext>
            </c:extLst>
          </c:dPt>
          <c:dPt>
            <c:idx val="2"/>
            <c:spPr>
              <a:solidFill>
                <a:srgbClr val="7DBBFC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B7F-428E-8689-A4AE3D30B5DE}"/>
              </c:ext>
            </c:extLst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B7F-428E-8689-A4AE3D30B5DE}"/>
              </c:ext>
            </c:extLst>
          </c:dPt>
          <c:dPt>
            <c:idx val="4"/>
            <c:spPr>
              <a:solidFill>
                <a:srgbClr val="A1DCBC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B7F-428E-8689-A4AE3D30B5DE}"/>
              </c:ext>
            </c:extLst>
          </c:dPt>
          <c:dPt>
            <c:idx val="5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B7F-428E-8689-A4AE3D30B5DE}"/>
              </c:ext>
            </c:extLst>
          </c:dPt>
          <c:dPt>
            <c:idx val="6"/>
            <c:spPr>
              <a:solidFill>
                <a:schemeClr val="tx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CB7F-428E-8689-A4AE3D30B5DE}"/>
              </c:ext>
            </c:extLst>
          </c:dPt>
          <c:dLbls>
            <c:dLbl>
              <c:idx val="0"/>
              <c:layout>
                <c:manualLayout>
                  <c:x val="0.12363819595098448"/>
                  <c:y val="2.6141857502045611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363194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2000" dirty="0" smtClean="0">
                        <a:solidFill>
                          <a:srgbClr val="363194"/>
                        </a:solidFill>
                      </a:rPr>
                      <a:t>47%</a:t>
                    </a:r>
                    <a:endParaRPr lang="ru-RU" sz="2000" dirty="0">
                      <a:solidFill>
                        <a:srgbClr val="363194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CB7F-428E-8689-A4AE3D30B5DE}"/>
                </c:ext>
              </c:extLst>
            </c:dLbl>
            <c:dLbl>
              <c:idx val="1"/>
              <c:layout>
                <c:manualLayout>
                  <c:x val="-8.0044614247814103E-2"/>
                  <c:y val="7.6572232157834388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346FC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2000" dirty="0" smtClean="0">
                        <a:solidFill>
                          <a:srgbClr val="346FC2"/>
                        </a:solidFill>
                      </a:rPr>
                      <a:t>18%</a:t>
                    </a:r>
                    <a:endParaRPr lang="ru-RU" sz="2000" dirty="0">
                      <a:solidFill>
                        <a:srgbClr val="346FC2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CB7F-428E-8689-A4AE3D30B5DE}"/>
                </c:ext>
              </c:extLst>
            </c:dLbl>
            <c:dLbl>
              <c:idx val="2"/>
              <c:layout>
                <c:manualLayout>
                  <c:x val="-0.10177049321697726"/>
                  <c:y val="3.1261688186207892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7DBBFC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2000" dirty="0" smtClean="0">
                        <a:solidFill>
                          <a:srgbClr val="7DBBFC"/>
                        </a:solidFill>
                      </a:rPr>
                      <a:t>3%</a:t>
                    </a:r>
                    <a:endParaRPr lang="ru-RU" sz="2000" dirty="0">
                      <a:solidFill>
                        <a:srgbClr val="7DBBFC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CB7F-428E-8689-A4AE3D30B5DE}"/>
                </c:ext>
              </c:extLst>
            </c:dLbl>
            <c:dLbl>
              <c:idx val="3"/>
              <c:layout>
                <c:manualLayout>
                  <c:x val="-7.5302501001854913E-2"/>
                  <c:y val="-0.12094238777495696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2000" dirty="0" smtClean="0">
                        <a:solidFill>
                          <a:schemeClr val="accent4"/>
                        </a:solidFill>
                      </a:rPr>
                      <a:t>27%</a:t>
                    </a:r>
                    <a:endParaRPr lang="ru-RU" sz="20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CB7F-428E-8689-A4AE3D30B5DE}"/>
                </c:ext>
              </c:extLst>
            </c:dLbl>
            <c:dLbl>
              <c:idx val="4"/>
              <c:layout>
                <c:manualLayout>
                  <c:x val="-3.8254371384656492E-3"/>
                  <c:y val="-0.13609207317983291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A1DCBC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2000" dirty="0" smtClean="0">
                        <a:solidFill>
                          <a:srgbClr val="A1DCBC"/>
                        </a:solidFill>
                      </a:rPr>
                      <a:t>5%</a:t>
                    </a:r>
                    <a:endParaRPr lang="ru-RU" sz="20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CB7F-428E-8689-A4AE3D30B5DE}"/>
                </c:ext>
              </c:extLst>
            </c:dLbl>
            <c:dLbl>
              <c:idx val="5"/>
              <c:layout>
                <c:manualLayout>
                  <c:x val="-6.3566827570392101E-2"/>
                  <c:y val="-8.4755754381830362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>
                        <a:solidFill>
                          <a:schemeClr val="bg2"/>
                        </a:solidFill>
                      </a:rPr>
                      <a:t>[</a:t>
                    </a:r>
                    <a:r>
                      <a:rPr lang="en-US">
                        <a:solidFill>
                          <a:schemeClr val="bg2"/>
                        </a:solidFill>
                      </a:rPr>
                      <a:t>ЗНАЧЕНИЕ]</a:t>
                    </a:r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CB7F-428E-8689-A4AE3D30B5DE}"/>
                </c:ext>
              </c:extLst>
            </c:dLbl>
            <c:dLbl>
              <c:idx val="6"/>
              <c:layout>
                <c:manualLayout>
                  <c:x val="-6.5921154517443722E-2"/>
                  <c:y val="-8.8287244147737531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>
                        <a:solidFill>
                          <a:schemeClr val="tx2"/>
                        </a:solidFill>
                      </a:rPr>
                      <a:t>[</a:t>
                    </a:r>
                    <a:r>
                      <a:rPr lang="en-US">
                        <a:solidFill>
                          <a:schemeClr val="tx2"/>
                        </a:solidFill>
                      </a:rPr>
                      <a:t>ЗНАЧЕНИЕ]</a:t>
                    </a:r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CB7F-428E-8689-A4AE3D30B5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</c:ext>
            </c:extLst>
          </c:dLbls>
          <c:cat>
            <c:strRef>
              <c:f>Лист1!$A$2:$A$6</c:f>
              <c:strCache>
                <c:ptCount val="5"/>
                <c:pt idx="0">
                  <c:v>Предоставлена государственная услуга</c:v>
                </c:pt>
                <c:pt idx="1">
                  <c:v>Разъяснено</c:v>
                </c:pt>
                <c:pt idx="2">
                  <c:v>Находится на рассмотрении</c:v>
                </c:pt>
                <c:pt idx="3">
                  <c:v>Поддержано</c:v>
                </c:pt>
                <c:pt idx="4">
                  <c:v>Направлено по компетенции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0.47000000000000003</c:v>
                </c:pt>
                <c:pt idx="1">
                  <c:v>0.18000000000000002</c:v>
                </c:pt>
                <c:pt idx="2">
                  <c:v>3.0000000000000002E-2</c:v>
                </c:pt>
                <c:pt idx="3">
                  <c:v>0.27</c:v>
                </c:pt>
                <c:pt idx="4">
                  <c:v>0.05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CB7F-428E-8689-A4AE3D30B5DE}"/>
            </c:ext>
          </c:extLst>
        </c:ser>
        <c:dLbls/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0.33818</cdr:x>
      <cdr:y>0.43278</cdr:y>
    </cdr:from>
    <cdr:to>
      <cdr:x>0.60671</cdr:x>
      <cdr:y>0.56637</cdr:y>
    </cdr:to>
    <cdr:sp macro="" textlink="">
      <cdr:nvSpPr>
        <cdr:cNvPr id="2" name="object 50">
          <a:extLst xmlns:a="http://schemas.openxmlformats.org/drawingml/2006/main">
            <a:ext uri="{FF2B5EF4-FFF2-40B4-BE49-F238E27FC236}">
              <a16:creationId xmlns="" xmlns:a16="http://schemas.microsoft.com/office/drawing/2014/main" id="{E3EFE3C5-BE86-D9C0-7500-786C6F5CA899}"/>
            </a:ext>
          </a:extLst>
        </cdr:cNvPr>
        <cdr:cNvSpPr txBox="1"/>
      </cdr:nvSpPr>
      <cdr:spPr>
        <a:xfrm xmlns:a="http://schemas.openxmlformats.org/drawingml/2006/main">
          <a:off x="1820796" y="1636900"/>
          <a:ext cx="1445793" cy="5052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square" lIns="0" tIns="12700" rIns="0" bIns="0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1pPr>
          <a:lvl2pPr marL="4572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2pPr>
          <a:lvl3pPr marL="9144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3pPr>
          <a:lvl4pPr marL="13716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4pPr>
          <a:lvl5pPr marL="18288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5pPr>
          <a:lvl6pPr marL="22860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6pPr>
          <a:lvl7pPr marL="27432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7pPr>
          <a:lvl8pPr marL="32004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8pPr>
          <a:lvl9pPr marL="36576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9pPr>
        </a:lstStyle>
        <a:p xmlns:a="http://schemas.openxmlformats.org/drawingml/2006/main">
          <a:pPr marL="12700" algn="ctr">
            <a:lnSpc>
              <a:spcPct val="100000"/>
            </a:lnSpc>
            <a:spcBef>
              <a:spcPts val="100"/>
            </a:spcBef>
          </a:pPr>
          <a:r>
            <a:rPr lang="ru-RU" sz="3200" b="1" spc="-20" dirty="0" smtClean="0">
              <a:cs typeface="Arial Black"/>
            </a:rPr>
            <a:t>91</a:t>
          </a:r>
          <a:endParaRPr sz="2000" b="1" dirty="0">
            <a:cs typeface="Arial Black"/>
          </a:endParaRPr>
        </a:p>
      </cdr:txBody>
    </cdr:sp>
  </cdr:relSizeAnchor>
  <cdr:relSizeAnchor xmlns:cdr="http://schemas.openxmlformats.org/drawingml/2006/chartDrawing">
    <cdr:from>
      <cdr:x>0.3059</cdr:x>
      <cdr:y>0.5377</cdr:y>
    </cdr:from>
    <cdr:to>
      <cdr:x>0.64566</cdr:x>
      <cdr:y>0.62997</cdr:y>
    </cdr:to>
    <cdr:sp macro="" textlink="">
      <cdr:nvSpPr>
        <cdr:cNvPr id="3" name="Объект 1">
          <a:extLst xmlns:a="http://schemas.openxmlformats.org/drawingml/2006/main">
            <a:ext uri="{FF2B5EF4-FFF2-40B4-BE49-F238E27FC236}">
              <a16:creationId xmlns="" xmlns:a16="http://schemas.microsoft.com/office/drawing/2014/main" id="{B4D5CED0-CDE4-8FC6-3048-B030A8323C88}"/>
            </a:ext>
          </a:extLst>
        </cdr:cNvPr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1646982" y="2033723"/>
          <a:ext cx="1829302" cy="3489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>
          <a:no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1pPr>
          <a:lvl2pPr marL="4572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2pPr>
          <a:lvl3pPr marL="9144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3pPr>
          <a:lvl4pPr marL="13716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4pPr>
          <a:lvl5pPr marL="18288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5pPr>
          <a:lvl6pPr marL="22860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6pPr>
          <a:lvl7pPr marL="27432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7pPr>
          <a:lvl8pPr marL="32004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8pPr>
          <a:lvl9pPr marL="36576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9pPr>
        </a:lstStyle>
        <a:p xmlns:a="http://schemas.openxmlformats.org/drawingml/2006/main">
          <a:pPr algn="ctr"/>
          <a:r>
            <a:rPr lang="ru-RU" sz="1600" dirty="0" smtClean="0"/>
            <a:t>обращение</a:t>
          </a:r>
          <a:endParaRPr lang="ru-RU" sz="16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0.36682</cdr:x>
      <cdr:y>0.43931</cdr:y>
    </cdr:from>
    <cdr:to>
      <cdr:x>0.59802</cdr:x>
      <cdr:y>0.58263</cdr:y>
    </cdr:to>
    <cdr:sp macro="" textlink="">
      <cdr:nvSpPr>
        <cdr:cNvPr id="2" name="object 50">
          <a:extLst xmlns:a="http://schemas.openxmlformats.org/drawingml/2006/main">
            <a:ext uri="{FF2B5EF4-FFF2-40B4-BE49-F238E27FC236}">
              <a16:creationId xmlns="" xmlns:a16="http://schemas.microsoft.com/office/drawing/2014/main" id="{E3EFE3C5-BE86-D9C0-7500-786C6F5CA899}"/>
            </a:ext>
          </a:extLst>
        </cdr:cNvPr>
        <cdr:cNvSpPr txBox="1"/>
      </cdr:nvSpPr>
      <cdr:spPr>
        <a:xfrm xmlns:a="http://schemas.openxmlformats.org/drawingml/2006/main">
          <a:off x="1653893" y="1548809"/>
          <a:ext cx="1042421" cy="5052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square" lIns="0" tIns="12700" rIns="0" bIns="0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1pPr>
          <a:lvl2pPr marL="4572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2pPr>
          <a:lvl3pPr marL="9144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3pPr>
          <a:lvl4pPr marL="13716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4pPr>
          <a:lvl5pPr marL="18288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5pPr>
          <a:lvl6pPr marL="22860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6pPr>
          <a:lvl7pPr marL="27432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7pPr>
          <a:lvl8pPr marL="32004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8pPr>
          <a:lvl9pPr marL="36576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9pPr>
        </a:lstStyle>
        <a:p xmlns:a="http://schemas.openxmlformats.org/drawingml/2006/main">
          <a:pPr marL="12700" algn="ctr">
            <a:lnSpc>
              <a:spcPct val="100000"/>
            </a:lnSpc>
            <a:spcBef>
              <a:spcPts val="100"/>
            </a:spcBef>
          </a:pPr>
          <a:r>
            <a:rPr lang="ru-RU" sz="3200" b="1" spc="-20" dirty="0" smtClean="0">
              <a:cs typeface="Arial Black"/>
            </a:rPr>
            <a:t>60</a:t>
          </a:r>
          <a:endParaRPr sz="3200" b="1" dirty="0">
            <a:solidFill>
              <a:srgbClr val="282A2E"/>
            </a:solidFill>
            <a:cs typeface="Arial Black"/>
          </a:endParaRPr>
        </a:p>
      </cdr:txBody>
    </cdr:sp>
  </cdr:relSizeAnchor>
  <cdr:relSizeAnchor xmlns:cdr="http://schemas.openxmlformats.org/drawingml/2006/chartDrawing">
    <cdr:from>
      <cdr:x>0.31668</cdr:x>
      <cdr:y>0.55211</cdr:y>
    </cdr:from>
    <cdr:to>
      <cdr:x>0.65644</cdr:x>
      <cdr:y>0.64438</cdr:y>
    </cdr:to>
    <cdr:sp macro="" textlink="">
      <cdr:nvSpPr>
        <cdr:cNvPr id="3" name="Объект 1">
          <a:extLst xmlns:a="http://schemas.openxmlformats.org/drawingml/2006/main">
            <a:ext uri="{FF2B5EF4-FFF2-40B4-BE49-F238E27FC236}">
              <a16:creationId xmlns="" xmlns:a16="http://schemas.microsoft.com/office/drawing/2014/main" id="{B4D5CED0-CDE4-8FC6-3048-B030A8323C88}"/>
            </a:ext>
          </a:extLst>
        </cdr:cNvPr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1427826" y="1946488"/>
          <a:ext cx="1531889" cy="3253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>
          <a:no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1pPr>
          <a:lvl2pPr marL="4572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2pPr>
          <a:lvl3pPr marL="9144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3pPr>
          <a:lvl4pPr marL="13716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4pPr>
          <a:lvl5pPr marL="18288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5pPr>
          <a:lvl6pPr marL="22860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6pPr>
          <a:lvl7pPr marL="27432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7pPr>
          <a:lvl8pPr marL="32004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8pPr>
          <a:lvl9pPr marL="36576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9pPr>
        </a:lstStyle>
        <a:p xmlns:a="http://schemas.openxmlformats.org/drawingml/2006/main">
          <a:pPr algn="ctr"/>
          <a:r>
            <a:rPr lang="ru-RU" sz="1600" dirty="0" smtClean="0">
              <a:solidFill>
                <a:srgbClr val="282A2E"/>
              </a:solidFill>
            </a:rPr>
            <a:t>обращений</a:t>
          </a:r>
          <a:endParaRPr lang="ru-RU" sz="1600" dirty="0">
            <a:solidFill>
              <a:srgbClr val="282A2E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0.32339</cdr:x>
      <cdr:y>0.44375</cdr:y>
    </cdr:from>
    <cdr:to>
      <cdr:x>0.59192</cdr:x>
      <cdr:y>0.55758</cdr:y>
    </cdr:to>
    <cdr:sp macro="" textlink="">
      <cdr:nvSpPr>
        <cdr:cNvPr id="2" name="object 50">
          <a:extLst xmlns:a="http://schemas.openxmlformats.org/drawingml/2006/main">
            <a:ext uri="{FF2B5EF4-FFF2-40B4-BE49-F238E27FC236}">
              <a16:creationId xmlns:a16="http://schemas.microsoft.com/office/drawing/2014/main" xmlns="" id="{E3EFE3C5-BE86-D9C0-7500-786C6F5CA899}"/>
            </a:ext>
          </a:extLst>
        </cdr:cNvPr>
        <cdr:cNvSpPr txBox="1"/>
      </cdr:nvSpPr>
      <cdr:spPr>
        <a:xfrm xmlns:a="http://schemas.openxmlformats.org/drawingml/2006/main">
          <a:off x="1527088" y="1489824"/>
          <a:ext cx="1268033" cy="3821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square" lIns="0" tIns="12700" rIns="0" bIns="0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1pPr>
          <a:lvl2pPr marL="4572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2pPr>
          <a:lvl3pPr marL="9144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3pPr>
          <a:lvl4pPr marL="13716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4pPr>
          <a:lvl5pPr marL="18288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5pPr>
          <a:lvl6pPr marL="22860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6pPr>
          <a:lvl7pPr marL="27432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7pPr>
          <a:lvl8pPr marL="32004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8pPr>
          <a:lvl9pPr marL="36576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9pPr>
        </a:lstStyle>
        <a:p xmlns:a="http://schemas.openxmlformats.org/drawingml/2006/main">
          <a:pPr marL="12700" algn="ctr">
            <a:lnSpc>
              <a:spcPct val="100000"/>
            </a:lnSpc>
            <a:spcBef>
              <a:spcPts val="100"/>
            </a:spcBef>
          </a:pPr>
          <a:r>
            <a:rPr lang="ru-RU" sz="2400" b="1" spc="-20" dirty="0" smtClean="0">
              <a:cs typeface="Arial Black"/>
            </a:rPr>
            <a:t>60</a:t>
          </a:r>
          <a:endParaRPr sz="1600" b="1" dirty="0">
            <a:cs typeface="Arial Black"/>
          </a:endParaRPr>
        </a:p>
      </cdr:txBody>
    </cdr:sp>
  </cdr:relSizeAnchor>
  <cdr:relSizeAnchor xmlns:cdr="http://schemas.openxmlformats.org/drawingml/2006/chartDrawing">
    <cdr:from>
      <cdr:x>0.28815</cdr:x>
      <cdr:y>0.54655</cdr:y>
    </cdr:from>
    <cdr:to>
      <cdr:x>0.62791</cdr:x>
      <cdr:y>0.63882</cdr:y>
    </cdr:to>
    <cdr:sp macro="" textlink="">
      <cdr:nvSpPr>
        <cdr:cNvPr id="3" name="Объект 1">
          <a:extLst xmlns:a="http://schemas.openxmlformats.org/drawingml/2006/main">
            <a:ext uri="{FF2B5EF4-FFF2-40B4-BE49-F238E27FC236}">
              <a16:creationId xmlns:a16="http://schemas.microsoft.com/office/drawing/2014/main" xmlns="" id="{B4D5CED0-CDE4-8FC6-3048-B030A8323C88}"/>
            </a:ext>
          </a:extLst>
        </cdr:cNvPr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1329214" y="1685775"/>
          <a:ext cx="1567293" cy="2845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>
          <a:no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1pPr>
          <a:lvl2pPr marL="4572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2pPr>
          <a:lvl3pPr marL="9144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3pPr>
          <a:lvl4pPr marL="13716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4pPr>
          <a:lvl5pPr marL="18288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5pPr>
          <a:lvl6pPr marL="22860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6pPr>
          <a:lvl7pPr marL="27432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7pPr>
          <a:lvl8pPr marL="32004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8pPr>
          <a:lvl9pPr marL="36576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9pPr>
        </a:lstStyle>
        <a:p xmlns:a="http://schemas.openxmlformats.org/drawingml/2006/main">
          <a:pPr algn="ctr"/>
          <a:r>
            <a:rPr lang="ru-RU" sz="1600" dirty="0" smtClean="0"/>
            <a:t>обращений</a:t>
          </a:r>
          <a:endParaRPr lang="ru-RU" sz="16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0.24288</cdr:x>
      <cdr:y>0.38285</cdr:y>
    </cdr:from>
    <cdr:to>
      <cdr:x>0.7244</cdr:x>
      <cdr:y>0.65059</cdr:y>
    </cdr:to>
    <cdr:sp macro="" textlink="">
      <cdr:nvSpPr>
        <cdr:cNvPr id="2" name="object 50">
          <a:extLst xmlns:a="http://schemas.openxmlformats.org/drawingml/2006/main">
            <a:ext uri="{FF2B5EF4-FFF2-40B4-BE49-F238E27FC236}">
              <a16:creationId xmlns="" xmlns:a16="http://schemas.microsoft.com/office/drawing/2014/main" id="{E3EFE3C5-BE86-D9C0-7500-786C6F5CA899}"/>
            </a:ext>
          </a:extLst>
        </cdr:cNvPr>
        <cdr:cNvSpPr txBox="1"/>
      </cdr:nvSpPr>
      <cdr:spPr>
        <a:xfrm xmlns:a="http://schemas.openxmlformats.org/drawingml/2006/main">
          <a:off x="1149127" y="1321456"/>
          <a:ext cx="2278179" cy="9241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square" lIns="0" tIns="12700" rIns="0" bIns="0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1pPr>
          <a:lvl2pPr marL="4572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2pPr>
          <a:lvl3pPr marL="9144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3pPr>
          <a:lvl4pPr marL="13716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4pPr>
          <a:lvl5pPr marL="18288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5pPr>
          <a:lvl6pPr marL="22860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6pPr>
          <a:lvl7pPr marL="27432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7pPr>
          <a:lvl8pPr marL="32004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8pPr>
          <a:lvl9pPr marL="36576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9pPr>
        </a:lstStyle>
        <a:p xmlns:a="http://schemas.openxmlformats.org/drawingml/2006/main">
          <a:pPr marL="12700" algn="ctr">
            <a:lnSpc>
              <a:spcPts val="3400"/>
            </a:lnSpc>
            <a:spcBef>
              <a:spcPts val="100"/>
            </a:spcBef>
          </a:pPr>
          <a:r>
            <a:rPr lang="ru-RU" sz="3200" b="1" spc="-20" dirty="0" smtClean="0">
              <a:cs typeface="Arial Black"/>
            </a:rPr>
            <a:t>60</a:t>
          </a:r>
        </a:p>
        <a:p xmlns:a="http://schemas.openxmlformats.org/drawingml/2006/main">
          <a:pPr marL="12700" algn="ctr">
            <a:lnSpc>
              <a:spcPts val="3400"/>
            </a:lnSpc>
            <a:spcBef>
              <a:spcPts val="100"/>
            </a:spcBef>
          </a:pPr>
          <a:r>
            <a:rPr lang="ru-RU" sz="3200" b="1" spc="-20" dirty="0" smtClean="0">
              <a:cs typeface="Arial Black"/>
            </a:rPr>
            <a:t> </a:t>
          </a:r>
          <a:r>
            <a:rPr lang="ru-RU" sz="2400" spc="-20" dirty="0" smtClean="0">
              <a:cs typeface="Arial Black"/>
            </a:rPr>
            <a:t>обращений</a:t>
          </a:r>
          <a:endParaRPr sz="1600" dirty="0">
            <a:cs typeface="Arial Black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E8BAD2-D5EE-4EFA-B4F4-6ED2B0F5B4A2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C2883E-DC6F-4FA3-BDE2-8FE67CDEFE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325094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0AE9EF-1B71-41CA-8AEC-8F3DAE1A740A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ABF0E1-7962-402B-8488-C2708AAB15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37732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Дата 3">
            <a:extLst>
              <a:ext uri="{FF2B5EF4-FFF2-40B4-BE49-F238E27FC236}">
                <a16:creationId xmlns:a16="http://schemas.microsoft.com/office/drawing/2014/main" xmlns="" id="{A0F82543-C29B-0D5E-DDFB-152EE9B01379}"/>
              </a:ext>
            </a:extLst>
          </p:cNvPr>
          <p:cNvSpPr txBox="1">
            <a:spLocks/>
          </p:cNvSpPr>
          <p:nvPr userDrawn="1"/>
        </p:nvSpPr>
        <p:spPr>
          <a:xfrm>
            <a:off x="923517" y="5834925"/>
            <a:ext cx="97470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ctr" defTabSz="914400" rtl="0" eaLnBrk="1" latinLnBrk="0" hangingPunct="1">
              <a:defRPr lang="ru-RU" sz="1200" b="1" kern="1200" baseline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rgbClr val="363194"/>
              </a:solidFill>
              <a:latin typeface="Arial" panose="020B0604020202020204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F069DFFB-C6F8-2A44-C30E-91A7BD289FE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25438" y="3267945"/>
            <a:ext cx="6611568" cy="3651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9" name="Заголовок 8">
            <a:extLst>
              <a:ext uri="{FF2B5EF4-FFF2-40B4-BE49-F238E27FC236}">
                <a16:creationId xmlns:a16="http://schemas.microsoft.com/office/drawing/2014/main" xmlns="" id="{94E159DB-C40A-1886-8268-3F63F133A1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725" y="2829798"/>
            <a:ext cx="6611568" cy="566594"/>
          </a:xfrm>
          <a:prstGeom prst="rect">
            <a:avLst/>
          </a:prstGeom>
        </p:spPr>
        <p:txBody>
          <a:bodyPr/>
          <a:lstStyle>
            <a:lvl1pPr>
              <a:defRPr sz="2800"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5" name="Дата 24">
            <a:extLst>
              <a:ext uri="{FF2B5EF4-FFF2-40B4-BE49-F238E27FC236}">
                <a16:creationId xmlns:a16="http://schemas.microsoft.com/office/drawing/2014/main" xmlns="" id="{83F37492-9A68-EA6B-3787-2DF4EEF4F9A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6961" y="5802435"/>
            <a:ext cx="1006140" cy="365125"/>
          </a:xfrm>
          <a:prstGeom prst="rect">
            <a:avLst/>
          </a:prstGeom>
        </p:spPr>
        <p:txBody>
          <a:bodyPr/>
          <a:lstStyle/>
          <a:p>
            <a:fld id="{66066E51-5F4A-43E2-A6C2-84789929AB13}" type="datetimeFigureOut">
              <a:rPr lang="ru-RU" smtClean="0"/>
              <a:pPr/>
              <a:t>08.10.2024</a:t>
            </a:fld>
            <a:endParaRPr lang="ru-RU" dirty="0"/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xmlns="" id="{F09EB815-7309-2FB6-E4DD-20C2ACDB6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1540" y="580243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7460858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642">
          <p15:clr>
            <a:srgbClr val="FBAE40"/>
          </p15:clr>
        </p15:guide>
        <p15:guide id="4" orient="horz" pos="200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зображение с текстом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3">
            <a:extLst>
              <a:ext uri="{FF2B5EF4-FFF2-40B4-BE49-F238E27FC236}">
                <a16:creationId xmlns:a16="http://schemas.microsoft.com/office/drawing/2014/main" xmlns="" id="{821B21DE-85EE-6E42-463C-EB834293C958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Рисунок 11">
            <a:extLst>
              <a:ext uri="{FF2B5EF4-FFF2-40B4-BE49-F238E27FC236}">
                <a16:creationId xmlns:a16="http://schemas.microsoft.com/office/drawing/2014/main" xmlns="" id="{826B263B-E390-012A-5F0A-39E84483838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572499" y="1852613"/>
            <a:ext cx="6525731" cy="3609975"/>
          </a:xfrm>
          <a:prstGeom prst="roundRect">
            <a:avLst>
              <a:gd name="adj" fmla="val 3281"/>
            </a:avLst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Текст 14">
            <a:extLst>
              <a:ext uri="{FF2B5EF4-FFF2-40B4-BE49-F238E27FC236}">
                <a16:creationId xmlns:a16="http://schemas.microsoft.com/office/drawing/2014/main" xmlns="" id="{CFD94AFF-47FA-B07D-6D6E-1B1434C57BC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99661" y="1852612"/>
            <a:ext cx="3491076" cy="36099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Нижний колонтитул 3">
            <a:extLst>
              <a:ext uri="{FF2B5EF4-FFF2-40B4-BE49-F238E27FC236}">
                <a16:creationId xmlns:a16="http://schemas.microsoft.com/office/drawing/2014/main" xmlns="" id="{C8075BC7-29F4-10A7-6099-618831866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20B346A-CF0E-97F5-D60F-0EA7D876DA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2" y="397564"/>
            <a:ext cx="7920384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7">
            <a:extLst>
              <a:ext uri="{FF2B5EF4-FFF2-40B4-BE49-F238E27FC236}">
                <a16:creationId xmlns:a16="http://schemas.microsoft.com/office/drawing/2014/main" xmlns="" id="{A0CBA05F-4F15-957A-B8B0-277B675A8A1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99661" y="685800"/>
            <a:ext cx="7920384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xmlns="" val="504745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изображ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3">
            <a:extLst>
              <a:ext uri="{FF2B5EF4-FFF2-40B4-BE49-F238E27FC236}">
                <a16:creationId xmlns:a16="http://schemas.microsoft.com/office/drawing/2014/main" xmlns="" id="{821B21DE-85EE-6E42-463C-EB834293C958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Рисунок 11">
            <a:extLst>
              <a:ext uri="{FF2B5EF4-FFF2-40B4-BE49-F238E27FC236}">
                <a16:creationId xmlns:a16="http://schemas.microsoft.com/office/drawing/2014/main" xmlns="" id="{826B263B-E390-012A-5F0A-39E84483838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838575" y="1852613"/>
            <a:ext cx="3055938" cy="3609975"/>
          </a:xfrm>
          <a:prstGeom prst="roundRect">
            <a:avLst>
              <a:gd name="adj" fmla="val 3281"/>
            </a:avLst>
          </a:prstGeom>
        </p:spPr>
        <p:txBody>
          <a:bodyPr/>
          <a:lstStyle/>
          <a:p>
            <a:endParaRPr lang="ru-RU"/>
          </a:p>
        </p:txBody>
      </p:sp>
      <p:sp>
        <p:nvSpPr>
          <p:cNvPr id="13" name="Рисунок 11">
            <a:extLst>
              <a:ext uri="{FF2B5EF4-FFF2-40B4-BE49-F238E27FC236}">
                <a16:creationId xmlns:a16="http://schemas.microsoft.com/office/drawing/2014/main" xmlns="" id="{1B70D70E-2EE6-BF62-5660-FF6CFAD0E63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308368" y="1852612"/>
            <a:ext cx="5252600" cy="3609975"/>
          </a:xfrm>
          <a:prstGeom prst="roundRect">
            <a:avLst>
              <a:gd name="adj" fmla="val 3281"/>
            </a:avLst>
          </a:prstGeom>
        </p:spPr>
        <p:txBody>
          <a:bodyPr/>
          <a:lstStyle/>
          <a:p>
            <a:endParaRPr lang="ru-RU"/>
          </a:p>
        </p:txBody>
      </p:sp>
      <p:sp>
        <p:nvSpPr>
          <p:cNvPr id="15" name="Текст 14">
            <a:extLst>
              <a:ext uri="{FF2B5EF4-FFF2-40B4-BE49-F238E27FC236}">
                <a16:creationId xmlns:a16="http://schemas.microsoft.com/office/drawing/2014/main" xmlns="" id="{5B3B671A-5AD2-35DA-9E7E-3AE2D169484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99661" y="1852612"/>
            <a:ext cx="2624552" cy="36099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3" name="Номер слайда 4">
            <a:extLst>
              <a:ext uri="{FF2B5EF4-FFF2-40B4-BE49-F238E27FC236}">
                <a16:creationId xmlns:a16="http://schemas.microsoft.com/office/drawing/2014/main" xmlns="" id="{50E73817-7DF2-7F29-C8B8-0FFF36405A83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7" name="Нижний колонтитул 3">
            <a:extLst>
              <a:ext uri="{FF2B5EF4-FFF2-40B4-BE49-F238E27FC236}">
                <a16:creationId xmlns:a16="http://schemas.microsoft.com/office/drawing/2014/main" xmlns="" id="{245DBB21-2694-9011-C1A0-751E00672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72C2E8C-D248-7018-16C2-1D3BB333EE8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2" y="397564"/>
            <a:ext cx="7920384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7">
            <a:extLst>
              <a:ext uri="{FF2B5EF4-FFF2-40B4-BE49-F238E27FC236}">
                <a16:creationId xmlns:a16="http://schemas.microsoft.com/office/drawing/2014/main" xmlns="" id="{510C0862-4F8C-846A-7886-51108CC736F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99661" y="685800"/>
            <a:ext cx="7920384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xmlns="" val="25567925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ри изображ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3">
            <a:extLst>
              <a:ext uri="{FF2B5EF4-FFF2-40B4-BE49-F238E27FC236}">
                <a16:creationId xmlns:a16="http://schemas.microsoft.com/office/drawing/2014/main" xmlns="" id="{821B21DE-85EE-6E42-463C-EB834293C958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Рисунок 11">
            <a:extLst>
              <a:ext uri="{FF2B5EF4-FFF2-40B4-BE49-F238E27FC236}">
                <a16:creationId xmlns:a16="http://schemas.microsoft.com/office/drawing/2014/main" xmlns="" id="{826B263B-E390-012A-5F0A-39E84483838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572500" y="1852613"/>
            <a:ext cx="3055938" cy="3609975"/>
          </a:xfrm>
          <a:prstGeom prst="roundRect">
            <a:avLst>
              <a:gd name="adj" fmla="val 3281"/>
            </a:avLst>
          </a:prstGeom>
        </p:spPr>
        <p:txBody>
          <a:bodyPr/>
          <a:lstStyle/>
          <a:p>
            <a:endParaRPr lang="ru-RU"/>
          </a:p>
        </p:txBody>
      </p:sp>
      <p:sp>
        <p:nvSpPr>
          <p:cNvPr id="2" name="Рисунок 11">
            <a:extLst>
              <a:ext uri="{FF2B5EF4-FFF2-40B4-BE49-F238E27FC236}">
                <a16:creationId xmlns:a16="http://schemas.microsoft.com/office/drawing/2014/main" xmlns="" id="{69466542-69BD-7C3F-0AD3-286F3348676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42293" y="1852613"/>
            <a:ext cx="3055938" cy="3609975"/>
          </a:xfrm>
          <a:prstGeom prst="roundRect">
            <a:avLst>
              <a:gd name="adj" fmla="val 3281"/>
            </a:avLst>
          </a:prstGeom>
        </p:spPr>
        <p:txBody>
          <a:bodyPr/>
          <a:lstStyle/>
          <a:p>
            <a:endParaRPr lang="ru-RU"/>
          </a:p>
        </p:txBody>
      </p:sp>
      <p:sp>
        <p:nvSpPr>
          <p:cNvPr id="3" name="Рисунок 11">
            <a:extLst>
              <a:ext uri="{FF2B5EF4-FFF2-40B4-BE49-F238E27FC236}">
                <a16:creationId xmlns:a16="http://schemas.microsoft.com/office/drawing/2014/main" xmlns="" id="{3471242F-CCB7-688C-7FF7-2E77CEAC1F1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102707" y="1852613"/>
            <a:ext cx="3055938" cy="3609975"/>
          </a:xfrm>
          <a:prstGeom prst="roundRect">
            <a:avLst>
              <a:gd name="adj" fmla="val 3281"/>
            </a:avLst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629AC462-0E67-2B17-CA38-A795A2BB5CB7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8" name="Нижний колонтитул 3">
            <a:extLst>
              <a:ext uri="{FF2B5EF4-FFF2-40B4-BE49-F238E27FC236}">
                <a16:creationId xmlns:a16="http://schemas.microsoft.com/office/drawing/2014/main" xmlns="" id="{3F9C5E39-5BEB-8216-F122-FED360A97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4F799B80-A63E-2B8E-3E88-0F211DE865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2" y="397564"/>
            <a:ext cx="7920384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9" name="Текст 7">
            <a:extLst>
              <a:ext uri="{FF2B5EF4-FFF2-40B4-BE49-F238E27FC236}">
                <a16:creationId xmlns:a16="http://schemas.microsoft.com/office/drawing/2014/main" xmlns="" id="{7ED2446E-FE91-279E-FD43-ED9A8599EEE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99661" y="685800"/>
            <a:ext cx="7920384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xmlns="" val="3476723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зображение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3">
            <a:extLst>
              <a:ext uri="{FF2B5EF4-FFF2-40B4-BE49-F238E27FC236}">
                <a16:creationId xmlns:a16="http://schemas.microsoft.com/office/drawing/2014/main" xmlns="" id="{F3244840-D46E-7CA6-422B-3AC25F58923C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12A59621-BEC3-13D1-CC5C-BC6D3DB14600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99661" y="1285733"/>
            <a:ext cx="11136244" cy="445321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" name="Номер слайда 4">
            <a:extLst>
              <a:ext uri="{FF2B5EF4-FFF2-40B4-BE49-F238E27FC236}">
                <a16:creationId xmlns:a16="http://schemas.microsoft.com/office/drawing/2014/main" xmlns="" id="{6F3A45D3-8FCD-97D9-5D8A-049C1E22EC68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9" name="Нижний колонтитул 3">
            <a:extLst>
              <a:ext uri="{FF2B5EF4-FFF2-40B4-BE49-F238E27FC236}">
                <a16:creationId xmlns:a16="http://schemas.microsoft.com/office/drawing/2014/main" xmlns="" id="{5198C4F6-DB3A-5160-A22E-7DBF4D955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006D25E-AE44-1977-5B63-B4587C6995E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2" y="397564"/>
            <a:ext cx="7920384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Текст 7">
            <a:extLst>
              <a:ext uri="{FF2B5EF4-FFF2-40B4-BE49-F238E27FC236}">
                <a16:creationId xmlns:a16="http://schemas.microsoft.com/office/drawing/2014/main" xmlns="" id="{EA1B0C63-E372-3F72-2A3F-1DC27E73B92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9661" y="685800"/>
            <a:ext cx="7920384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xmlns="" val="451278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03D16D53-7852-B8AF-68FA-5E3C80BD93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9661" y="1119498"/>
            <a:ext cx="3932237" cy="47415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object 13">
            <a:extLst>
              <a:ext uri="{FF2B5EF4-FFF2-40B4-BE49-F238E27FC236}">
                <a16:creationId xmlns:a16="http://schemas.microsoft.com/office/drawing/2014/main" xmlns="" id="{0150B22C-36E5-ACAF-31F7-3EE49D3BB286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Рисунок 16">
            <a:extLst>
              <a:ext uri="{FF2B5EF4-FFF2-40B4-BE49-F238E27FC236}">
                <a16:creationId xmlns:a16="http://schemas.microsoft.com/office/drawing/2014/main" xmlns="" id="{A9B994D8-D0ED-E6D0-8144-FF42E93F4EF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018088" y="1119499"/>
            <a:ext cx="6718300" cy="4741551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12" name="Номер слайда 4">
            <a:extLst>
              <a:ext uri="{FF2B5EF4-FFF2-40B4-BE49-F238E27FC236}">
                <a16:creationId xmlns:a16="http://schemas.microsoft.com/office/drawing/2014/main" xmlns="" id="{51FA5304-2109-7D22-A5D1-CD631A213791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7" name="Нижний колонтитул 3">
            <a:extLst>
              <a:ext uri="{FF2B5EF4-FFF2-40B4-BE49-F238E27FC236}">
                <a16:creationId xmlns:a16="http://schemas.microsoft.com/office/drawing/2014/main" xmlns="" id="{B4CA5D0B-8B52-1107-559A-749E3A7F4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AB106A8-7FA6-0BD1-7D12-A84A46EFC0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2" y="397564"/>
            <a:ext cx="7920384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7">
            <a:extLst>
              <a:ext uri="{FF2B5EF4-FFF2-40B4-BE49-F238E27FC236}">
                <a16:creationId xmlns:a16="http://schemas.microsoft.com/office/drawing/2014/main" xmlns="" id="{D1C002C3-1A75-C31D-F57C-311971A79D9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9661" y="685800"/>
            <a:ext cx="7920384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xmlns="" val="3361409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ик и опис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3">
            <a:extLst>
              <a:ext uri="{FF2B5EF4-FFF2-40B4-BE49-F238E27FC236}">
                <a16:creationId xmlns:a16="http://schemas.microsoft.com/office/drawing/2014/main" xmlns="" id="{0B77544B-57D9-E431-D1E6-8256238A8B0B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Диаграмма 11">
            <a:extLst>
              <a:ext uri="{FF2B5EF4-FFF2-40B4-BE49-F238E27FC236}">
                <a16:creationId xmlns:a16="http://schemas.microsoft.com/office/drawing/2014/main" xmlns="" id="{C55CCD9B-D286-2625-CCCD-E190BE736E02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600075" y="1255713"/>
            <a:ext cx="7177088" cy="4478337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14" name="Текст 13">
            <a:extLst>
              <a:ext uri="{FF2B5EF4-FFF2-40B4-BE49-F238E27FC236}">
                <a16:creationId xmlns:a16="http://schemas.microsoft.com/office/drawing/2014/main" xmlns="" id="{415DDDC4-24BA-1A90-35C7-DBF0F8076A5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86738" y="1255713"/>
            <a:ext cx="3549650" cy="44783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" name="Номер слайда 4">
            <a:extLst>
              <a:ext uri="{FF2B5EF4-FFF2-40B4-BE49-F238E27FC236}">
                <a16:creationId xmlns:a16="http://schemas.microsoft.com/office/drawing/2014/main" xmlns="" id="{66B31BB7-B03F-E9BD-6391-BD436CF802B4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7" name="Нижний колонтитул 3">
            <a:extLst>
              <a:ext uri="{FF2B5EF4-FFF2-40B4-BE49-F238E27FC236}">
                <a16:creationId xmlns:a16="http://schemas.microsoft.com/office/drawing/2014/main" xmlns="" id="{E873933A-3B4D-6646-56C5-E235FC347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xmlns="" id="{7116E41E-3878-4F89-E5CA-6055D41ED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2" y="397564"/>
            <a:ext cx="7920384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Текст 7">
            <a:extLst>
              <a:ext uri="{FF2B5EF4-FFF2-40B4-BE49-F238E27FC236}">
                <a16:creationId xmlns:a16="http://schemas.microsoft.com/office/drawing/2014/main" xmlns="" id="{B53057ED-1934-96D0-D00E-4656B252B61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9661" y="685800"/>
            <a:ext cx="7920384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xmlns="" val="28936580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C98E6E48-539F-6663-3EC2-99A02C6C8F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2452" y="1309026"/>
            <a:ext cx="4600230" cy="6428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1412E470-A3E0-AA1D-BD7D-EE0A4A8BC5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2452" y="1951848"/>
            <a:ext cx="4600230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03636147-C979-6BB0-1430-8A01998438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029" y="1309026"/>
            <a:ext cx="4626801" cy="6428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3" name="object 13">
            <a:extLst>
              <a:ext uri="{FF2B5EF4-FFF2-40B4-BE49-F238E27FC236}">
                <a16:creationId xmlns:a16="http://schemas.microsoft.com/office/drawing/2014/main" xmlns="" id="{AD0B6318-4C01-5B81-FFE0-29FA74921D8E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Объект 3">
            <a:extLst>
              <a:ext uri="{FF2B5EF4-FFF2-40B4-BE49-F238E27FC236}">
                <a16:creationId xmlns:a16="http://schemas.microsoft.com/office/drawing/2014/main" xmlns="" id="{CEB75230-A382-1CD5-FD4F-96C0E7AB2D26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596314" y="1951848"/>
            <a:ext cx="4600230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4" name="Номер слайда 4">
            <a:extLst>
              <a:ext uri="{FF2B5EF4-FFF2-40B4-BE49-F238E27FC236}">
                <a16:creationId xmlns:a16="http://schemas.microsoft.com/office/drawing/2014/main" xmlns="" id="{A87B1AA6-636A-712D-E7E7-19BD221B0188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9" name="Нижний колонтитул 3">
            <a:extLst>
              <a:ext uri="{FF2B5EF4-FFF2-40B4-BE49-F238E27FC236}">
                <a16:creationId xmlns:a16="http://schemas.microsoft.com/office/drawing/2014/main" xmlns="" id="{EB9C93E9-B451-90FC-1FD3-8515D51D0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BE299EA-A75B-AC61-4FB5-BAE03AC9F5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2" y="397564"/>
            <a:ext cx="7920384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7">
            <a:extLst>
              <a:ext uri="{FF2B5EF4-FFF2-40B4-BE49-F238E27FC236}">
                <a16:creationId xmlns:a16="http://schemas.microsoft.com/office/drawing/2014/main" xmlns="" id="{3C28F2EA-1946-73B9-2334-F11F8CE43CD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9661" y="685800"/>
            <a:ext cx="7920384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xmlns="" val="40251396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Цита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3">
            <a:extLst>
              <a:ext uri="{FF2B5EF4-FFF2-40B4-BE49-F238E27FC236}">
                <a16:creationId xmlns:a16="http://schemas.microsoft.com/office/drawing/2014/main" xmlns="" id="{8343AC42-1174-A0F9-D614-82F7219605DC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Рисунок 11">
            <a:extLst>
              <a:ext uri="{FF2B5EF4-FFF2-40B4-BE49-F238E27FC236}">
                <a16:creationId xmlns:a16="http://schemas.microsoft.com/office/drawing/2014/main" xmlns="" id="{B24FDC3D-6C08-F9B5-A0FF-4CCABC08556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863098" y="2148277"/>
            <a:ext cx="1443539" cy="1443539"/>
          </a:xfrm>
          <a:prstGeom prst="ellipse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14" name="Текст 13">
            <a:extLst>
              <a:ext uri="{FF2B5EF4-FFF2-40B4-BE49-F238E27FC236}">
                <a16:creationId xmlns:a16="http://schemas.microsoft.com/office/drawing/2014/main" xmlns="" id="{97F2BDD6-A506-2B6D-9A72-24157185799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12259" y="2373142"/>
            <a:ext cx="3814428" cy="2135779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FontTx/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8" name="Текст 13">
            <a:extLst>
              <a:ext uri="{FF2B5EF4-FFF2-40B4-BE49-F238E27FC236}">
                <a16:creationId xmlns:a16="http://schemas.microsoft.com/office/drawing/2014/main" xmlns="" id="{DA2D08C4-B4F3-003F-4C41-F9CE056459D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863098" y="3878662"/>
            <a:ext cx="2016876" cy="6302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200" b="1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" name="Номер слайда 4">
            <a:extLst>
              <a:ext uri="{FF2B5EF4-FFF2-40B4-BE49-F238E27FC236}">
                <a16:creationId xmlns:a16="http://schemas.microsoft.com/office/drawing/2014/main" xmlns="" id="{AC3773A7-9B04-3EE4-6241-6EFC66E05F51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7" name="Нижний колонтитул 3">
            <a:extLst>
              <a:ext uri="{FF2B5EF4-FFF2-40B4-BE49-F238E27FC236}">
                <a16:creationId xmlns:a16="http://schemas.microsoft.com/office/drawing/2014/main" xmlns="" id="{3FFE4DE8-568E-3060-9EE8-09722B0AB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2554B07-7268-10C4-3310-536D3280F5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2" y="397564"/>
            <a:ext cx="7920384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7">
            <a:extLst>
              <a:ext uri="{FF2B5EF4-FFF2-40B4-BE49-F238E27FC236}">
                <a16:creationId xmlns:a16="http://schemas.microsoft.com/office/drawing/2014/main" xmlns="" id="{5015FF51-4FB9-80D7-0C9E-D6D992E19CF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99661" y="685800"/>
            <a:ext cx="7920384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xmlns="" val="14263662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е цита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3">
            <a:extLst>
              <a:ext uri="{FF2B5EF4-FFF2-40B4-BE49-F238E27FC236}">
                <a16:creationId xmlns:a16="http://schemas.microsoft.com/office/drawing/2014/main" xmlns="" id="{8343AC42-1174-A0F9-D614-82F7219605DC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Рисунок 11">
            <a:extLst>
              <a:ext uri="{FF2B5EF4-FFF2-40B4-BE49-F238E27FC236}">
                <a16:creationId xmlns:a16="http://schemas.microsoft.com/office/drawing/2014/main" xmlns="" id="{B24FDC3D-6C08-F9B5-A0FF-4CCABC08556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539625" y="1383485"/>
            <a:ext cx="1443539" cy="1443539"/>
          </a:xfrm>
          <a:prstGeom prst="ellipse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14" name="Текст 13">
            <a:extLst>
              <a:ext uri="{FF2B5EF4-FFF2-40B4-BE49-F238E27FC236}">
                <a16:creationId xmlns:a16="http://schemas.microsoft.com/office/drawing/2014/main" xmlns="" id="{97F2BDD6-A506-2B6D-9A72-24157185799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117141" y="3429000"/>
            <a:ext cx="2217821" cy="19367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7" name="Текст 13">
            <a:extLst>
              <a:ext uri="{FF2B5EF4-FFF2-40B4-BE49-F238E27FC236}">
                <a16:creationId xmlns:a16="http://schemas.microsoft.com/office/drawing/2014/main" xmlns="" id="{04330EFB-CBC7-CD9D-FF5F-A6357469426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27394" y="3429000"/>
            <a:ext cx="2217821" cy="19367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8" name="Текст 13">
            <a:extLst>
              <a:ext uri="{FF2B5EF4-FFF2-40B4-BE49-F238E27FC236}">
                <a16:creationId xmlns:a16="http://schemas.microsoft.com/office/drawing/2014/main" xmlns="" id="{DA2D08C4-B4F3-003F-4C41-F9CE056459D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337177" y="1751993"/>
            <a:ext cx="2016876" cy="6302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200" b="1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0" name="Рисунок 11">
            <a:extLst>
              <a:ext uri="{FF2B5EF4-FFF2-40B4-BE49-F238E27FC236}">
                <a16:creationId xmlns:a16="http://schemas.microsoft.com/office/drawing/2014/main" xmlns="" id="{56067903-C0E3-AE2B-A079-16BDAED6418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549878" y="1383485"/>
            <a:ext cx="1443539" cy="1443539"/>
          </a:xfrm>
          <a:prstGeom prst="ellipse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21" name="Текст 13">
            <a:extLst>
              <a:ext uri="{FF2B5EF4-FFF2-40B4-BE49-F238E27FC236}">
                <a16:creationId xmlns:a16="http://schemas.microsoft.com/office/drawing/2014/main" xmlns="" id="{4670D368-EE86-FD2B-A287-B8169A2DF13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347430" y="1751993"/>
            <a:ext cx="2016876" cy="6302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200" b="1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" name="Номер слайда 4">
            <a:extLst>
              <a:ext uri="{FF2B5EF4-FFF2-40B4-BE49-F238E27FC236}">
                <a16:creationId xmlns:a16="http://schemas.microsoft.com/office/drawing/2014/main" xmlns="" id="{B2053094-509F-09A3-FC67-7802C71B4C16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7" name="Нижний колонтитул 3">
            <a:extLst>
              <a:ext uri="{FF2B5EF4-FFF2-40B4-BE49-F238E27FC236}">
                <a16:creationId xmlns:a16="http://schemas.microsoft.com/office/drawing/2014/main" xmlns="" id="{7A854170-0557-2FB2-1028-6A819A398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B39E89C-B707-3071-9E1A-3D36BDD15B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2" y="397564"/>
            <a:ext cx="7920384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7">
            <a:extLst>
              <a:ext uri="{FF2B5EF4-FFF2-40B4-BE49-F238E27FC236}">
                <a16:creationId xmlns:a16="http://schemas.microsoft.com/office/drawing/2014/main" xmlns="" id="{037BB8E1-253F-F13D-74AC-0B565F5E6F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99661" y="685800"/>
            <a:ext cx="7920384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xmlns="" val="27562975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 с заголовком и колонтитул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3">
            <a:extLst>
              <a:ext uri="{FF2B5EF4-FFF2-40B4-BE49-F238E27FC236}">
                <a16:creationId xmlns:a16="http://schemas.microsoft.com/office/drawing/2014/main" xmlns="" id="{092B14AC-EA25-24B0-80B9-B68B01017FF9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Номер слайда 4">
            <a:extLst>
              <a:ext uri="{FF2B5EF4-FFF2-40B4-BE49-F238E27FC236}">
                <a16:creationId xmlns:a16="http://schemas.microsoft.com/office/drawing/2014/main" xmlns="" id="{861D2919-2696-6DC4-367C-04B82F96B909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8" name="Нижний колонтитул 3">
            <a:extLst>
              <a:ext uri="{FF2B5EF4-FFF2-40B4-BE49-F238E27FC236}">
                <a16:creationId xmlns:a16="http://schemas.microsoft.com/office/drawing/2014/main" xmlns="" id="{4638B12C-3F1E-D4F3-EA42-7B55EE349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D6D252F-F014-D107-3431-9D498687F5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2" y="397564"/>
            <a:ext cx="7920384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7">
            <a:extLst>
              <a:ext uri="{FF2B5EF4-FFF2-40B4-BE49-F238E27FC236}">
                <a16:creationId xmlns:a16="http://schemas.microsoft.com/office/drawing/2014/main" xmlns="" id="{A0D847DF-67A9-B35E-69BB-F5DA4C9E353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9661" y="685800"/>
            <a:ext cx="7920384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xmlns="" val="1091430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одержание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ED7A2D3-D6E5-C73A-7DBE-5EE64342D78B}"/>
              </a:ext>
            </a:extLst>
          </p:cNvPr>
          <p:cNvSpPr txBox="1">
            <a:spLocks/>
          </p:cNvSpPr>
          <p:nvPr userDrawn="1"/>
        </p:nvSpPr>
        <p:spPr>
          <a:xfrm>
            <a:off x="2890077" y="705115"/>
            <a:ext cx="9518374" cy="101491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rgbClr val="36319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>
                <a:solidFill>
                  <a:srgbClr val="7DBBFC"/>
                </a:solidFill>
              </a:rPr>
              <a:t>СОДЕРЖАНИЕ</a:t>
            </a:r>
          </a:p>
        </p:txBody>
      </p:sp>
      <p:sp>
        <p:nvSpPr>
          <p:cNvPr id="3" name="Номер слайда 4">
            <a:extLst>
              <a:ext uri="{FF2B5EF4-FFF2-40B4-BE49-F238E27FC236}">
                <a16:creationId xmlns:a16="http://schemas.microsoft.com/office/drawing/2014/main" xmlns="" id="{DD14833C-E99F-871B-FE32-BDFF130C1843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75422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25573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 (1 цифра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xmlns="" id="{6D3409CF-BB0C-E756-DC29-B113AEAB8277}"/>
              </a:ext>
            </a:extLst>
          </p:cNvPr>
          <p:cNvSpPr/>
          <p:nvPr userDrawn="1"/>
        </p:nvSpPr>
        <p:spPr>
          <a:xfrm>
            <a:off x="0" y="2662517"/>
            <a:ext cx="7516083" cy="1303710"/>
          </a:xfrm>
          <a:prstGeom prst="roundRect">
            <a:avLst>
              <a:gd name="adj" fmla="val 734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59492CD8-B2D2-4AF6-2D2A-CDA40DC351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9156" y="2452557"/>
            <a:ext cx="1143863" cy="172363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lang="ru-RU" sz="8000" kern="1200" dirty="0">
                <a:solidFill>
                  <a:srgbClr val="7DBBFC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ru-RU" dirty="0"/>
              <a:t>1</a:t>
            </a:r>
          </a:p>
        </p:txBody>
      </p:sp>
      <p:sp>
        <p:nvSpPr>
          <p:cNvPr id="6" name="Текст 2">
            <a:extLst>
              <a:ext uri="{FF2B5EF4-FFF2-40B4-BE49-F238E27FC236}">
                <a16:creationId xmlns:a16="http://schemas.microsoft.com/office/drawing/2014/main" xmlns="" id="{209481BF-91DE-79FE-FDB1-F23ADE854D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63607" y="2849940"/>
            <a:ext cx="5929970" cy="96407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lang="ru-RU" sz="2400" b="1" kern="1200" spc="-20" dirty="0">
                <a:solidFill>
                  <a:srgbClr val="282A2E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xmlns="" id="{4FBE0E25-1DDF-AB50-A089-E5C660E09279}"/>
              </a:ext>
            </a:extLst>
          </p:cNvPr>
          <p:cNvGrpSpPr/>
          <p:nvPr userDrawn="1"/>
        </p:nvGrpSpPr>
        <p:grpSpPr>
          <a:xfrm>
            <a:off x="663408" y="6396532"/>
            <a:ext cx="12925697" cy="66972"/>
            <a:chOff x="2333171" y="6013450"/>
            <a:chExt cx="14706663" cy="76200"/>
          </a:xfrm>
          <a:solidFill>
            <a:srgbClr val="7DBBFC"/>
          </a:solidFill>
        </p:grpSpPr>
        <p:sp>
          <p:nvSpPr>
            <p:cNvPr id="14" name="object 4">
              <a:extLst>
                <a:ext uri="{FF2B5EF4-FFF2-40B4-BE49-F238E27FC236}">
                  <a16:creationId xmlns:a16="http://schemas.microsoft.com/office/drawing/2014/main" xmlns="" id="{E74419A8-4FB6-00A5-C24D-1CEC374D8F36}"/>
                </a:ext>
              </a:extLst>
            </p:cNvPr>
            <p:cNvSpPr/>
            <p:nvPr userDrawn="1"/>
          </p:nvSpPr>
          <p:spPr>
            <a:xfrm>
              <a:off x="2333171" y="6013450"/>
              <a:ext cx="1143000" cy="76200"/>
            </a:xfrm>
            <a:custGeom>
              <a:avLst/>
              <a:gdLst/>
              <a:ahLst/>
              <a:cxnLst/>
              <a:rect l="l" t="t" r="r" b="b"/>
              <a:pathLst>
                <a:path w="1143000" h="76200">
                  <a:moveTo>
                    <a:pt x="114300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1143000" y="76200"/>
                  </a:lnTo>
                  <a:lnTo>
                    <a:pt x="1143000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6">
              <a:extLst>
                <a:ext uri="{FF2B5EF4-FFF2-40B4-BE49-F238E27FC236}">
                  <a16:creationId xmlns:a16="http://schemas.microsoft.com/office/drawing/2014/main" xmlns="" id="{70798D9C-49A6-5EB3-FA17-A891A5B50F96}"/>
                </a:ext>
              </a:extLst>
            </p:cNvPr>
            <p:cNvSpPr/>
            <p:nvPr userDrawn="1"/>
          </p:nvSpPr>
          <p:spPr>
            <a:xfrm>
              <a:off x="3829294" y="6045200"/>
              <a:ext cx="13210540" cy="25400"/>
            </a:xfrm>
            <a:custGeom>
              <a:avLst/>
              <a:gdLst/>
              <a:ahLst/>
              <a:cxnLst/>
              <a:rect l="l" t="t" r="r" b="b"/>
              <a:pathLst>
                <a:path w="13210540" h="25400">
                  <a:moveTo>
                    <a:pt x="0" y="25400"/>
                  </a:moveTo>
                  <a:lnTo>
                    <a:pt x="13210476" y="25400"/>
                  </a:lnTo>
                  <a:lnTo>
                    <a:pt x="13210476" y="0"/>
                  </a:lnTo>
                  <a:lnTo>
                    <a:pt x="0" y="0"/>
                  </a:lnTo>
                  <a:lnTo>
                    <a:pt x="0" y="2540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E5C9A6C4-81F8-744C-0326-E51AC4E9C47D}"/>
              </a:ext>
            </a:extLst>
          </p:cNvPr>
          <p:cNvSpPr/>
          <p:nvPr userDrawn="1"/>
        </p:nvSpPr>
        <p:spPr>
          <a:xfrm flipH="1">
            <a:off x="-10588" y="2662517"/>
            <a:ext cx="110111" cy="1303710"/>
          </a:xfrm>
          <a:custGeom>
            <a:avLst/>
            <a:gdLst/>
            <a:ahLst/>
            <a:cxnLst/>
            <a:rect l="l" t="t" r="r" b="b"/>
            <a:pathLst>
              <a:path w="158750" h="1879600">
                <a:moveTo>
                  <a:pt x="158750" y="0"/>
                </a:moveTo>
                <a:lnTo>
                  <a:pt x="0" y="0"/>
                </a:lnTo>
                <a:lnTo>
                  <a:pt x="0" y="1879600"/>
                </a:lnTo>
                <a:lnTo>
                  <a:pt x="158750" y="1879600"/>
                </a:lnTo>
                <a:lnTo>
                  <a:pt x="15875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3614998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 (2 цифры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>
            <a:extLst>
              <a:ext uri="{FF2B5EF4-FFF2-40B4-BE49-F238E27FC236}">
                <a16:creationId xmlns:a16="http://schemas.microsoft.com/office/drawing/2014/main" xmlns="" id="{4FBE0E25-1DDF-AB50-A089-E5C660E09279}"/>
              </a:ext>
            </a:extLst>
          </p:cNvPr>
          <p:cNvGrpSpPr/>
          <p:nvPr userDrawn="1"/>
        </p:nvGrpSpPr>
        <p:grpSpPr>
          <a:xfrm>
            <a:off x="663408" y="6396532"/>
            <a:ext cx="12925697" cy="66972"/>
            <a:chOff x="2333171" y="6013450"/>
            <a:chExt cx="14706663" cy="76200"/>
          </a:xfrm>
          <a:solidFill>
            <a:srgbClr val="7DBBFC"/>
          </a:solidFill>
        </p:grpSpPr>
        <p:sp>
          <p:nvSpPr>
            <p:cNvPr id="14" name="object 4">
              <a:extLst>
                <a:ext uri="{FF2B5EF4-FFF2-40B4-BE49-F238E27FC236}">
                  <a16:creationId xmlns:a16="http://schemas.microsoft.com/office/drawing/2014/main" xmlns="" id="{E74419A8-4FB6-00A5-C24D-1CEC374D8F36}"/>
                </a:ext>
              </a:extLst>
            </p:cNvPr>
            <p:cNvSpPr/>
            <p:nvPr userDrawn="1"/>
          </p:nvSpPr>
          <p:spPr>
            <a:xfrm>
              <a:off x="2333171" y="6013450"/>
              <a:ext cx="1143000" cy="76200"/>
            </a:xfrm>
            <a:custGeom>
              <a:avLst/>
              <a:gdLst/>
              <a:ahLst/>
              <a:cxnLst/>
              <a:rect l="l" t="t" r="r" b="b"/>
              <a:pathLst>
                <a:path w="1143000" h="76200">
                  <a:moveTo>
                    <a:pt x="114300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1143000" y="76200"/>
                  </a:lnTo>
                  <a:lnTo>
                    <a:pt x="1143000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6">
              <a:extLst>
                <a:ext uri="{FF2B5EF4-FFF2-40B4-BE49-F238E27FC236}">
                  <a16:creationId xmlns:a16="http://schemas.microsoft.com/office/drawing/2014/main" xmlns="" id="{70798D9C-49A6-5EB3-FA17-A891A5B50F96}"/>
                </a:ext>
              </a:extLst>
            </p:cNvPr>
            <p:cNvSpPr/>
            <p:nvPr userDrawn="1"/>
          </p:nvSpPr>
          <p:spPr>
            <a:xfrm>
              <a:off x="3829294" y="6045200"/>
              <a:ext cx="13210540" cy="25400"/>
            </a:xfrm>
            <a:custGeom>
              <a:avLst/>
              <a:gdLst/>
              <a:ahLst/>
              <a:cxnLst/>
              <a:rect l="l" t="t" r="r" b="b"/>
              <a:pathLst>
                <a:path w="13210540" h="25400">
                  <a:moveTo>
                    <a:pt x="0" y="25400"/>
                  </a:moveTo>
                  <a:lnTo>
                    <a:pt x="13210476" y="25400"/>
                  </a:lnTo>
                  <a:lnTo>
                    <a:pt x="13210476" y="0"/>
                  </a:lnTo>
                  <a:lnTo>
                    <a:pt x="0" y="0"/>
                  </a:lnTo>
                  <a:lnTo>
                    <a:pt x="0" y="2540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xmlns="" id="{1BBBFCC8-FA3E-584C-D68D-4B3C3092DBD9}"/>
              </a:ext>
            </a:extLst>
          </p:cNvPr>
          <p:cNvSpPr/>
          <p:nvPr userDrawn="1"/>
        </p:nvSpPr>
        <p:spPr>
          <a:xfrm>
            <a:off x="0" y="2662517"/>
            <a:ext cx="7516083" cy="1303710"/>
          </a:xfrm>
          <a:prstGeom prst="roundRect">
            <a:avLst>
              <a:gd name="adj" fmla="val 734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object 5">
            <a:extLst>
              <a:ext uri="{FF2B5EF4-FFF2-40B4-BE49-F238E27FC236}">
                <a16:creationId xmlns:a16="http://schemas.microsoft.com/office/drawing/2014/main" xmlns="" id="{CC890D42-0994-2C55-C003-1115272C893B}"/>
              </a:ext>
            </a:extLst>
          </p:cNvPr>
          <p:cNvSpPr/>
          <p:nvPr userDrawn="1"/>
        </p:nvSpPr>
        <p:spPr>
          <a:xfrm flipH="1">
            <a:off x="-10588" y="2662517"/>
            <a:ext cx="110111" cy="1303710"/>
          </a:xfrm>
          <a:custGeom>
            <a:avLst/>
            <a:gdLst/>
            <a:ahLst/>
            <a:cxnLst/>
            <a:rect l="l" t="t" r="r" b="b"/>
            <a:pathLst>
              <a:path w="158750" h="1879600">
                <a:moveTo>
                  <a:pt x="158750" y="0"/>
                </a:moveTo>
                <a:lnTo>
                  <a:pt x="0" y="0"/>
                </a:lnTo>
                <a:lnTo>
                  <a:pt x="0" y="1879600"/>
                </a:lnTo>
                <a:lnTo>
                  <a:pt x="158750" y="1879600"/>
                </a:lnTo>
                <a:lnTo>
                  <a:pt x="15875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Заголовок 1">
            <a:extLst>
              <a:ext uri="{FF2B5EF4-FFF2-40B4-BE49-F238E27FC236}">
                <a16:creationId xmlns:a16="http://schemas.microsoft.com/office/drawing/2014/main" xmlns="" id="{0C3B47C9-9A5E-501B-FE77-3F72F5A6E6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9156" y="2452557"/>
            <a:ext cx="1358836" cy="172363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lang="ru-RU" sz="8000" kern="1200" dirty="0">
                <a:solidFill>
                  <a:srgbClr val="7DBBFC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ru-RU" dirty="0"/>
              <a:t>10</a:t>
            </a:r>
          </a:p>
        </p:txBody>
      </p:sp>
      <p:sp>
        <p:nvSpPr>
          <p:cNvPr id="18" name="Текст 2">
            <a:extLst>
              <a:ext uri="{FF2B5EF4-FFF2-40B4-BE49-F238E27FC236}">
                <a16:creationId xmlns:a16="http://schemas.microsoft.com/office/drawing/2014/main" xmlns="" id="{13848968-2D85-42FA-45F0-949C4DE628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39347" y="2849940"/>
            <a:ext cx="5929970" cy="96407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lang="ru-RU" sz="2400" b="1" kern="1200" spc="-20" dirty="0">
                <a:solidFill>
                  <a:srgbClr val="282A2E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2792351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лашка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xmlns="" id="{C9EA2E0C-DBBA-B384-9FFB-38013890919D}"/>
              </a:ext>
            </a:extLst>
          </p:cNvPr>
          <p:cNvSpPr/>
          <p:nvPr userDrawn="1"/>
        </p:nvSpPr>
        <p:spPr>
          <a:xfrm>
            <a:off x="8209723" y="1253330"/>
            <a:ext cx="3526184" cy="4690269"/>
          </a:xfrm>
          <a:prstGeom prst="roundRect">
            <a:avLst>
              <a:gd name="adj" fmla="val 2574"/>
            </a:avLst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C2CEB80-1939-9913-B80E-312A85EDD8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4019" y="1253331"/>
            <a:ext cx="6939720" cy="46902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0DC16E3-4119-D306-B0DB-20405C307F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520045" y="1546320"/>
            <a:ext cx="2905539" cy="40583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object 13">
            <a:extLst>
              <a:ext uri="{FF2B5EF4-FFF2-40B4-BE49-F238E27FC236}">
                <a16:creationId xmlns:a16="http://schemas.microsoft.com/office/drawing/2014/main" xmlns="" id="{3A56EE4D-CAE0-F801-A46E-E73A9FF689B8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F68A1339-501D-64DA-C8B5-52929CFF6AB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2" y="397564"/>
            <a:ext cx="7920384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7" name="Номер слайда 4">
            <a:extLst>
              <a:ext uri="{FF2B5EF4-FFF2-40B4-BE49-F238E27FC236}">
                <a16:creationId xmlns:a16="http://schemas.microsoft.com/office/drawing/2014/main" xmlns="" id="{BC31200F-A18F-EFBD-01D2-D05D06212DCC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xmlns="" id="{6C2E8AF7-382D-88BB-23C5-07A71763FE8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9661" y="685800"/>
            <a:ext cx="7920384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7" name="Нижний колонтитул 3">
            <a:extLst>
              <a:ext uri="{FF2B5EF4-FFF2-40B4-BE49-F238E27FC236}">
                <a16:creationId xmlns:a16="http://schemas.microsoft.com/office/drawing/2014/main" xmlns="" id="{F14F051A-8698-953F-5B03-5020E3184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</p:spTree>
    <p:extLst>
      <p:ext uri="{BB962C8B-B14F-4D97-AF65-F5344CB8AC3E}">
        <p14:creationId xmlns:p14="http://schemas.microsoft.com/office/powerpoint/2010/main" xmlns="" val="387709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е плаш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13">
            <a:extLst>
              <a:ext uri="{FF2B5EF4-FFF2-40B4-BE49-F238E27FC236}">
                <a16:creationId xmlns:a16="http://schemas.microsoft.com/office/drawing/2014/main" xmlns="" id="{07EB8C42-1916-8071-ED45-F0E2C9EDBF2D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>
              <a:solidFill>
                <a:srgbClr val="7DBBFC"/>
              </a:solidFill>
            </a:endParaRP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xmlns="" id="{BE661CAF-7768-9AC2-F538-B5F8ECA17596}"/>
              </a:ext>
            </a:extLst>
          </p:cNvPr>
          <p:cNvSpPr/>
          <p:nvPr userDrawn="1"/>
        </p:nvSpPr>
        <p:spPr>
          <a:xfrm>
            <a:off x="983967" y="1850660"/>
            <a:ext cx="4801536" cy="3225614"/>
          </a:xfrm>
          <a:prstGeom prst="roundRect">
            <a:avLst>
              <a:gd name="adj" fmla="val 2574"/>
            </a:avLst>
          </a:prstGeom>
          <a:solidFill>
            <a:srgbClr val="CF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xmlns="" id="{1FDB0C7F-D8DF-B62D-675F-2953D8E4F5A3}"/>
              </a:ext>
            </a:extLst>
          </p:cNvPr>
          <p:cNvSpPr/>
          <p:nvPr userDrawn="1"/>
        </p:nvSpPr>
        <p:spPr>
          <a:xfrm>
            <a:off x="6406498" y="1850660"/>
            <a:ext cx="4801536" cy="3225614"/>
          </a:xfrm>
          <a:prstGeom prst="roundRect">
            <a:avLst>
              <a:gd name="adj" fmla="val 2574"/>
            </a:avLst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Текст 28">
            <a:extLst>
              <a:ext uri="{FF2B5EF4-FFF2-40B4-BE49-F238E27FC236}">
                <a16:creationId xmlns:a16="http://schemas.microsoft.com/office/drawing/2014/main" xmlns="" id="{6FB71AF1-07C0-861E-F4DD-68F641E0EA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222048" y="2864661"/>
            <a:ext cx="4267543" cy="18589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4" name="Текст 28">
            <a:extLst>
              <a:ext uri="{FF2B5EF4-FFF2-40B4-BE49-F238E27FC236}">
                <a16:creationId xmlns:a16="http://schemas.microsoft.com/office/drawing/2014/main" xmlns="" id="{D17CFC04-E67A-8922-2B8D-E0DB8D8A24A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222047" y="2111505"/>
            <a:ext cx="4267543" cy="4005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 b="1">
                <a:solidFill>
                  <a:srgbClr val="363194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16" name="Текст 28">
            <a:extLst>
              <a:ext uri="{FF2B5EF4-FFF2-40B4-BE49-F238E27FC236}">
                <a16:creationId xmlns:a16="http://schemas.microsoft.com/office/drawing/2014/main" xmlns="" id="{E94F6ACE-9C78-005A-9335-1EE2316FEBE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702409" y="2864661"/>
            <a:ext cx="4267543" cy="18589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7" name="Текст 28">
            <a:extLst>
              <a:ext uri="{FF2B5EF4-FFF2-40B4-BE49-F238E27FC236}">
                <a16:creationId xmlns:a16="http://schemas.microsoft.com/office/drawing/2014/main" xmlns="" id="{A3A4BEF3-6D0B-F439-67E7-1E15BB7A372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702408" y="2111505"/>
            <a:ext cx="4267543" cy="4005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 b="1">
                <a:solidFill>
                  <a:srgbClr val="363194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D9CC2F26-97EB-7B4D-39C7-FEBF2DDC11A3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6" name="Нижний колонтитул 3">
            <a:extLst>
              <a:ext uri="{FF2B5EF4-FFF2-40B4-BE49-F238E27FC236}">
                <a16:creationId xmlns:a16="http://schemas.microsoft.com/office/drawing/2014/main" xmlns="" id="{4A9190F3-63E6-D6B6-8C3D-8372DF3A4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C516F0E-926C-DA7C-8025-567B8DE4BB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2" y="397564"/>
            <a:ext cx="7920384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0" name="Текст 7">
            <a:extLst>
              <a:ext uri="{FF2B5EF4-FFF2-40B4-BE49-F238E27FC236}">
                <a16:creationId xmlns:a16="http://schemas.microsoft.com/office/drawing/2014/main" xmlns="" id="{989F7E08-ECD5-A180-87F7-E279FEAC0D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9661" y="685800"/>
            <a:ext cx="7920384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xmlns="" val="2706267435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257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ри плаш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13">
            <a:extLst>
              <a:ext uri="{FF2B5EF4-FFF2-40B4-BE49-F238E27FC236}">
                <a16:creationId xmlns:a16="http://schemas.microsoft.com/office/drawing/2014/main" xmlns="" id="{7A0B5775-AECC-0C81-B533-4057B9A26845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Прямоугольник: скругленные углы 19">
            <a:extLst>
              <a:ext uri="{FF2B5EF4-FFF2-40B4-BE49-F238E27FC236}">
                <a16:creationId xmlns:a16="http://schemas.microsoft.com/office/drawing/2014/main" xmlns="" id="{2175667B-4583-04FE-4801-F6C8F75BDF08}"/>
              </a:ext>
            </a:extLst>
          </p:cNvPr>
          <p:cNvSpPr/>
          <p:nvPr userDrawn="1"/>
        </p:nvSpPr>
        <p:spPr>
          <a:xfrm>
            <a:off x="749501" y="1850660"/>
            <a:ext cx="3255621" cy="3225614"/>
          </a:xfrm>
          <a:prstGeom prst="roundRect">
            <a:avLst>
              <a:gd name="adj" fmla="val 2574"/>
            </a:avLst>
          </a:prstGeom>
          <a:solidFill>
            <a:srgbClr val="D9D8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xmlns="" id="{0C01C6F4-9C01-3FB3-C85B-D700EDBB7C86}"/>
              </a:ext>
            </a:extLst>
          </p:cNvPr>
          <p:cNvSpPr/>
          <p:nvPr userDrawn="1"/>
        </p:nvSpPr>
        <p:spPr>
          <a:xfrm>
            <a:off x="4539973" y="1850660"/>
            <a:ext cx="3255621" cy="3225614"/>
          </a:xfrm>
          <a:prstGeom prst="roundRect">
            <a:avLst>
              <a:gd name="adj" fmla="val 2574"/>
            </a:avLst>
          </a:prstGeom>
          <a:solidFill>
            <a:srgbClr val="CF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: скругленные углы 23">
            <a:extLst>
              <a:ext uri="{FF2B5EF4-FFF2-40B4-BE49-F238E27FC236}">
                <a16:creationId xmlns:a16="http://schemas.microsoft.com/office/drawing/2014/main" xmlns="" id="{01950DA1-BCD8-EDB2-DC7D-A275B3D4A3F2}"/>
              </a:ext>
            </a:extLst>
          </p:cNvPr>
          <p:cNvSpPr/>
          <p:nvPr userDrawn="1"/>
        </p:nvSpPr>
        <p:spPr>
          <a:xfrm>
            <a:off x="8330445" y="1850660"/>
            <a:ext cx="3255621" cy="3225614"/>
          </a:xfrm>
          <a:prstGeom prst="roundRect">
            <a:avLst>
              <a:gd name="adj" fmla="val 2574"/>
            </a:avLst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Текст 28">
            <a:extLst>
              <a:ext uri="{FF2B5EF4-FFF2-40B4-BE49-F238E27FC236}">
                <a16:creationId xmlns:a16="http://schemas.microsoft.com/office/drawing/2014/main" xmlns="" id="{4E6AB915-E4B6-0128-EF06-325AD6D150C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37473" y="2864661"/>
            <a:ext cx="2479675" cy="18589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0" name="Текст 28">
            <a:extLst>
              <a:ext uri="{FF2B5EF4-FFF2-40B4-BE49-F238E27FC236}">
                <a16:creationId xmlns:a16="http://schemas.microsoft.com/office/drawing/2014/main" xmlns="" id="{985AD135-3D8E-32AB-6008-E7FC585E268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927945" y="2864661"/>
            <a:ext cx="2479675" cy="18589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1" name="Текст 28">
            <a:extLst>
              <a:ext uri="{FF2B5EF4-FFF2-40B4-BE49-F238E27FC236}">
                <a16:creationId xmlns:a16="http://schemas.microsoft.com/office/drawing/2014/main" xmlns="" id="{0E0E5FAB-C9A5-1166-83B6-69883F2ABFD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728357" y="2864661"/>
            <a:ext cx="2479675" cy="18589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2" name="Текст 28">
            <a:extLst>
              <a:ext uri="{FF2B5EF4-FFF2-40B4-BE49-F238E27FC236}">
                <a16:creationId xmlns:a16="http://schemas.microsoft.com/office/drawing/2014/main" xmlns="" id="{6043606F-AF6C-84D3-B3BF-6EEAC815EA9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137472" y="2111505"/>
            <a:ext cx="2479675" cy="4005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 b="1">
                <a:solidFill>
                  <a:srgbClr val="363194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33" name="Текст 28">
            <a:extLst>
              <a:ext uri="{FF2B5EF4-FFF2-40B4-BE49-F238E27FC236}">
                <a16:creationId xmlns:a16="http://schemas.microsoft.com/office/drawing/2014/main" xmlns="" id="{E4CABCE6-EE0A-8E8C-9233-E6CA1AB679B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7944" y="2111505"/>
            <a:ext cx="2479675" cy="4005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 b="1">
                <a:solidFill>
                  <a:srgbClr val="363194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34" name="Текст 28">
            <a:extLst>
              <a:ext uri="{FF2B5EF4-FFF2-40B4-BE49-F238E27FC236}">
                <a16:creationId xmlns:a16="http://schemas.microsoft.com/office/drawing/2014/main" xmlns="" id="{D615DBDD-0B36-54FC-DE4B-EB08CA7AC16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728356" y="2111505"/>
            <a:ext cx="2479675" cy="4005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 b="1">
                <a:solidFill>
                  <a:srgbClr val="363194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11" name="Номер слайда 4">
            <a:extLst>
              <a:ext uri="{FF2B5EF4-FFF2-40B4-BE49-F238E27FC236}">
                <a16:creationId xmlns:a16="http://schemas.microsoft.com/office/drawing/2014/main" xmlns="" id="{CED563EF-4AF7-CA26-C2B3-8930D1244BE1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6" name="Нижний колонтитул 3">
            <a:extLst>
              <a:ext uri="{FF2B5EF4-FFF2-40B4-BE49-F238E27FC236}">
                <a16:creationId xmlns:a16="http://schemas.microsoft.com/office/drawing/2014/main" xmlns="" id="{49E18D00-E6F5-C63D-F8DF-4CED2CF84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8956397-8C95-263F-6DDD-83D08E5DE6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2" y="397564"/>
            <a:ext cx="7920384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7">
            <a:extLst>
              <a:ext uri="{FF2B5EF4-FFF2-40B4-BE49-F238E27FC236}">
                <a16:creationId xmlns:a16="http://schemas.microsoft.com/office/drawing/2014/main" xmlns="" id="{71FFB7C3-AB15-77C9-4BB6-FD302DB554A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9661" y="685800"/>
            <a:ext cx="7920384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xmlns="" val="1826459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Четыре плаш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13">
            <a:extLst>
              <a:ext uri="{FF2B5EF4-FFF2-40B4-BE49-F238E27FC236}">
                <a16:creationId xmlns:a16="http://schemas.microsoft.com/office/drawing/2014/main" xmlns="" id="{7A0B5775-AECC-0C81-B533-4057B9A26845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Прямоугольник: скругленные углы 19">
            <a:extLst>
              <a:ext uri="{FF2B5EF4-FFF2-40B4-BE49-F238E27FC236}">
                <a16:creationId xmlns:a16="http://schemas.microsoft.com/office/drawing/2014/main" xmlns="" id="{2175667B-4583-04FE-4801-F6C8F75BDF08}"/>
              </a:ext>
            </a:extLst>
          </p:cNvPr>
          <p:cNvSpPr/>
          <p:nvPr userDrawn="1"/>
        </p:nvSpPr>
        <p:spPr>
          <a:xfrm>
            <a:off x="693544" y="1924461"/>
            <a:ext cx="2385682" cy="3225614"/>
          </a:xfrm>
          <a:prstGeom prst="roundRect">
            <a:avLst>
              <a:gd name="adj" fmla="val 2574"/>
            </a:avLst>
          </a:prstGeom>
          <a:solidFill>
            <a:srgbClr val="D9D8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xmlns="" id="{0C01C6F4-9C01-3FB3-C85B-D700EDBB7C86}"/>
              </a:ext>
            </a:extLst>
          </p:cNvPr>
          <p:cNvSpPr/>
          <p:nvPr userDrawn="1"/>
        </p:nvSpPr>
        <p:spPr>
          <a:xfrm>
            <a:off x="3510327" y="1924461"/>
            <a:ext cx="2385682" cy="3225614"/>
          </a:xfrm>
          <a:prstGeom prst="roundRect">
            <a:avLst>
              <a:gd name="adj" fmla="val 2574"/>
            </a:avLst>
          </a:prstGeom>
          <a:solidFill>
            <a:srgbClr val="CF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: скругленные углы 23">
            <a:extLst>
              <a:ext uri="{FF2B5EF4-FFF2-40B4-BE49-F238E27FC236}">
                <a16:creationId xmlns:a16="http://schemas.microsoft.com/office/drawing/2014/main" xmlns="" id="{01950DA1-BCD8-EDB2-DC7D-A275B3D4A3F2}"/>
              </a:ext>
            </a:extLst>
          </p:cNvPr>
          <p:cNvSpPr/>
          <p:nvPr userDrawn="1"/>
        </p:nvSpPr>
        <p:spPr>
          <a:xfrm>
            <a:off x="6321330" y="1924461"/>
            <a:ext cx="2385682" cy="3225614"/>
          </a:xfrm>
          <a:prstGeom prst="roundRect">
            <a:avLst>
              <a:gd name="adj" fmla="val 2574"/>
            </a:avLst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Текст 28">
            <a:extLst>
              <a:ext uri="{FF2B5EF4-FFF2-40B4-BE49-F238E27FC236}">
                <a16:creationId xmlns:a16="http://schemas.microsoft.com/office/drawing/2014/main" xmlns="" id="{4E6AB915-E4B6-0128-EF06-325AD6D150C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77847" y="2938462"/>
            <a:ext cx="1817077" cy="18589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0" name="Текст 28">
            <a:extLst>
              <a:ext uri="{FF2B5EF4-FFF2-40B4-BE49-F238E27FC236}">
                <a16:creationId xmlns:a16="http://schemas.microsoft.com/office/drawing/2014/main" xmlns="" id="{985AD135-3D8E-32AB-6008-E7FC585E268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794630" y="2938462"/>
            <a:ext cx="1817077" cy="18589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1" name="Текст 28">
            <a:extLst>
              <a:ext uri="{FF2B5EF4-FFF2-40B4-BE49-F238E27FC236}">
                <a16:creationId xmlns:a16="http://schemas.microsoft.com/office/drawing/2014/main" xmlns="" id="{0E0E5FAB-C9A5-1166-83B6-69883F2ABFD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605633" y="2938462"/>
            <a:ext cx="1817077" cy="18589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2" name="Текст 28">
            <a:extLst>
              <a:ext uri="{FF2B5EF4-FFF2-40B4-BE49-F238E27FC236}">
                <a16:creationId xmlns:a16="http://schemas.microsoft.com/office/drawing/2014/main" xmlns="" id="{6043606F-AF6C-84D3-B3BF-6EEAC815EA9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77847" y="2185306"/>
            <a:ext cx="1817077" cy="4005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 b="1">
                <a:solidFill>
                  <a:srgbClr val="363194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33" name="Текст 28">
            <a:extLst>
              <a:ext uri="{FF2B5EF4-FFF2-40B4-BE49-F238E27FC236}">
                <a16:creationId xmlns:a16="http://schemas.microsoft.com/office/drawing/2014/main" xmlns="" id="{E4CABCE6-EE0A-8E8C-9233-E6CA1AB679B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794630" y="2185306"/>
            <a:ext cx="1817077" cy="4005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 b="1">
                <a:solidFill>
                  <a:srgbClr val="363194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34" name="Текст 28">
            <a:extLst>
              <a:ext uri="{FF2B5EF4-FFF2-40B4-BE49-F238E27FC236}">
                <a16:creationId xmlns:a16="http://schemas.microsoft.com/office/drawing/2014/main" xmlns="" id="{D615DBDD-0B36-54FC-DE4B-EB08CA7AC16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605633" y="2185306"/>
            <a:ext cx="1817077" cy="4005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 b="1">
                <a:solidFill>
                  <a:srgbClr val="363194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xmlns="" id="{4F1A9882-4C2B-E626-5001-E66315689940}"/>
              </a:ext>
            </a:extLst>
          </p:cNvPr>
          <p:cNvSpPr/>
          <p:nvPr userDrawn="1"/>
        </p:nvSpPr>
        <p:spPr>
          <a:xfrm>
            <a:off x="9132333" y="1940127"/>
            <a:ext cx="2385682" cy="3225614"/>
          </a:xfrm>
          <a:prstGeom prst="roundRect">
            <a:avLst>
              <a:gd name="adj" fmla="val 2574"/>
            </a:avLst>
          </a:prstGeom>
          <a:solidFill>
            <a:srgbClr val="D3F5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Текст 28">
            <a:extLst>
              <a:ext uri="{FF2B5EF4-FFF2-40B4-BE49-F238E27FC236}">
                <a16:creationId xmlns:a16="http://schemas.microsoft.com/office/drawing/2014/main" xmlns="" id="{040A5FB0-55B9-3D90-49B1-E18432C4DCF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416636" y="2954128"/>
            <a:ext cx="1817077" cy="18589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Текст 28">
            <a:extLst>
              <a:ext uri="{FF2B5EF4-FFF2-40B4-BE49-F238E27FC236}">
                <a16:creationId xmlns:a16="http://schemas.microsoft.com/office/drawing/2014/main" xmlns="" id="{F6E431BB-9FC0-ACC5-D858-C1ABAC9698E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416636" y="2200972"/>
            <a:ext cx="1817077" cy="4005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 b="1">
                <a:solidFill>
                  <a:srgbClr val="363194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14" name="Номер слайда 4">
            <a:extLst>
              <a:ext uri="{FF2B5EF4-FFF2-40B4-BE49-F238E27FC236}">
                <a16:creationId xmlns:a16="http://schemas.microsoft.com/office/drawing/2014/main" xmlns="" id="{681E0E83-7715-1B26-C0EF-86D4C9801A91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10" name="Нижний колонтитул 3">
            <a:extLst>
              <a:ext uri="{FF2B5EF4-FFF2-40B4-BE49-F238E27FC236}">
                <a16:creationId xmlns:a16="http://schemas.microsoft.com/office/drawing/2014/main" xmlns="" id="{F98F4CB7-BFDE-D189-FF5A-FE233D9D8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xmlns="" id="{CFAB044C-A531-5D6F-6DF5-9FAB03A78F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2" y="397564"/>
            <a:ext cx="7920384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xmlns="" id="{D493F4DE-6466-E1F9-7B7D-3713B650803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9661" y="685800"/>
            <a:ext cx="7920384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xmlns="" val="29650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зображение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3">
            <a:extLst>
              <a:ext uri="{FF2B5EF4-FFF2-40B4-BE49-F238E27FC236}">
                <a16:creationId xmlns:a16="http://schemas.microsoft.com/office/drawing/2014/main" xmlns="" id="{821B21DE-85EE-6E42-463C-EB834293C958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Рисунок 11">
            <a:extLst>
              <a:ext uri="{FF2B5EF4-FFF2-40B4-BE49-F238E27FC236}">
                <a16:creationId xmlns:a16="http://schemas.microsoft.com/office/drawing/2014/main" xmlns="" id="{69466542-69BD-7C3F-0AD3-286F3348676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42293" y="1852613"/>
            <a:ext cx="3055938" cy="3609975"/>
          </a:xfrm>
          <a:prstGeom prst="roundRect">
            <a:avLst>
              <a:gd name="adj" fmla="val 3281"/>
            </a:avLst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Текст 14">
            <a:extLst>
              <a:ext uri="{FF2B5EF4-FFF2-40B4-BE49-F238E27FC236}">
                <a16:creationId xmlns:a16="http://schemas.microsoft.com/office/drawing/2014/main" xmlns="" id="{F90414E1-F7F8-26E8-647F-D6D5B0A46B5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99660" y="1852612"/>
            <a:ext cx="7064455" cy="3609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Font typeface="Arial" panose="020B0604020202020204" pitchFamily="34" charset="0"/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" name="Номер слайда 4">
            <a:extLst>
              <a:ext uri="{FF2B5EF4-FFF2-40B4-BE49-F238E27FC236}">
                <a16:creationId xmlns:a16="http://schemas.microsoft.com/office/drawing/2014/main" xmlns="" id="{79C98158-9B5D-14BD-1E46-4774CFAF8C8C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8" name="Нижний колонтитул 3">
            <a:extLst>
              <a:ext uri="{FF2B5EF4-FFF2-40B4-BE49-F238E27FC236}">
                <a16:creationId xmlns:a16="http://schemas.microsoft.com/office/drawing/2014/main" xmlns="" id="{2A5C06CF-0267-9F95-9C86-7619DF637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88754EFC-18DF-431F-2CBC-8164726143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2" y="397564"/>
            <a:ext cx="7920384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9" name="Текст 7">
            <a:extLst>
              <a:ext uri="{FF2B5EF4-FFF2-40B4-BE49-F238E27FC236}">
                <a16:creationId xmlns:a16="http://schemas.microsoft.com/office/drawing/2014/main" xmlns="" id="{56DD57C9-6725-8803-146D-E0BF7A437D2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9661" y="685800"/>
            <a:ext cx="7920384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xmlns="" val="3870124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6.xml"/><Relationship Id="rId16" Type="http://schemas.openxmlformats.org/officeDocument/2006/relationships/theme" Target="../theme/theme4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8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Рисунок 91">
            <a:extLst>
              <a:ext uri="{FF2B5EF4-FFF2-40B4-BE49-F238E27FC236}">
                <a16:creationId xmlns:a16="http://schemas.microsoft.com/office/drawing/2014/main" xmlns="" id="{4CE3E9B1-F3D4-3556-20BA-A1E713C78FF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120" y="0"/>
            <a:ext cx="12179880" cy="6858000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778C392E-0650-3E49-B662-297B64F08AAB}"/>
              </a:ext>
            </a:extLst>
          </p:cNvPr>
          <p:cNvSpPr/>
          <p:nvPr userDrawn="1"/>
        </p:nvSpPr>
        <p:spPr>
          <a:xfrm>
            <a:off x="12400767" y="1"/>
            <a:ext cx="3594970" cy="5067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87BB93A-015E-D7D4-7253-918D673A9B8E}"/>
              </a:ext>
            </a:extLst>
          </p:cNvPr>
          <p:cNvSpPr txBox="1"/>
          <p:nvPr userDrawn="1"/>
        </p:nvSpPr>
        <p:spPr>
          <a:xfrm>
            <a:off x="12558019" y="5373"/>
            <a:ext cx="18636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Основная палитра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xmlns="" id="{03BB2D9A-F664-FFF4-A0F6-B19159EC9EEE}"/>
              </a:ext>
            </a:extLst>
          </p:cNvPr>
          <p:cNvGrpSpPr/>
          <p:nvPr userDrawn="1"/>
        </p:nvGrpSpPr>
        <p:grpSpPr>
          <a:xfrm>
            <a:off x="12383596" y="313150"/>
            <a:ext cx="2515103" cy="473010"/>
            <a:chOff x="12383596" y="313150"/>
            <a:chExt cx="2515103" cy="473010"/>
          </a:xfrm>
        </p:grpSpPr>
        <p:sp>
          <p:nvSpPr>
            <p:cNvPr id="5" name="Овал 4">
              <a:extLst>
                <a:ext uri="{FF2B5EF4-FFF2-40B4-BE49-F238E27FC236}">
                  <a16:creationId xmlns:a16="http://schemas.microsoft.com/office/drawing/2014/main" xmlns="" id="{3B3D696D-1D0A-BB5F-B162-A7A732569666}"/>
                </a:ext>
              </a:extLst>
            </p:cNvPr>
            <p:cNvSpPr/>
            <p:nvPr userDrawn="1"/>
          </p:nvSpPr>
          <p:spPr>
            <a:xfrm>
              <a:off x="12658057" y="313150"/>
              <a:ext cx="300625" cy="30062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4BC3E7D7-E43F-C9DE-70A0-837694E19BD9}"/>
                </a:ext>
              </a:extLst>
            </p:cNvPr>
            <p:cNvSpPr txBox="1"/>
            <p:nvPr userDrawn="1"/>
          </p:nvSpPr>
          <p:spPr>
            <a:xfrm>
              <a:off x="12383596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dirty="0">
                  <a:solidFill>
                    <a:srgbClr val="282A2E"/>
                  </a:solidFill>
                </a:rPr>
                <a:t>54</a:t>
              </a:r>
              <a:r>
                <a:rPr lang="ru-RU" sz="700" dirty="0">
                  <a:solidFill>
                    <a:srgbClr val="282A2E"/>
                  </a:solidFill>
                </a:rPr>
                <a:t>/</a:t>
              </a:r>
              <a:r>
                <a:rPr lang="en-US" sz="700" dirty="0">
                  <a:solidFill>
                    <a:srgbClr val="282A2E"/>
                  </a:solidFill>
                </a:rPr>
                <a:t>4</a:t>
              </a:r>
              <a:r>
                <a:rPr lang="ru-RU" sz="700" dirty="0">
                  <a:solidFill>
                    <a:srgbClr val="282A2E"/>
                  </a:solidFill>
                </a:rPr>
                <a:t>9/</a:t>
              </a:r>
              <a:r>
                <a:rPr lang="en-US" sz="700" dirty="0">
                  <a:solidFill>
                    <a:srgbClr val="282A2E"/>
                  </a:solidFill>
                </a:rPr>
                <a:t>148</a:t>
              </a:r>
            </a:p>
          </p:txBody>
        </p:sp>
        <p:sp>
          <p:nvSpPr>
            <p:cNvPr id="7" name="Овал 6">
              <a:extLst>
                <a:ext uri="{FF2B5EF4-FFF2-40B4-BE49-F238E27FC236}">
                  <a16:creationId xmlns:a16="http://schemas.microsoft.com/office/drawing/2014/main" xmlns="" id="{4919E742-2F27-14B1-C72F-CFBA6505D94D}"/>
                </a:ext>
              </a:extLst>
            </p:cNvPr>
            <p:cNvSpPr/>
            <p:nvPr userDrawn="1"/>
          </p:nvSpPr>
          <p:spPr>
            <a:xfrm>
              <a:off x="13193664" y="313150"/>
              <a:ext cx="300625" cy="300625"/>
            </a:xfrm>
            <a:prstGeom prst="ellipse">
              <a:avLst/>
            </a:prstGeom>
            <a:solidFill>
              <a:srgbClr val="7DBB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430DBBC1-F244-061C-AB52-AE1E02AD82E9}"/>
                </a:ext>
              </a:extLst>
            </p:cNvPr>
            <p:cNvSpPr txBox="1"/>
            <p:nvPr userDrawn="1"/>
          </p:nvSpPr>
          <p:spPr>
            <a:xfrm>
              <a:off x="12919203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125/187/252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xmlns="" id="{8ABDB30A-ACD6-8072-1CB6-329DBDD2F56F}"/>
                </a:ext>
              </a:extLst>
            </p:cNvPr>
            <p:cNvSpPr/>
            <p:nvPr userDrawn="1"/>
          </p:nvSpPr>
          <p:spPr>
            <a:xfrm>
              <a:off x="13764811" y="313150"/>
              <a:ext cx="300625" cy="3006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8F3B8F62-D6FF-F65D-268E-547A6FEE41A6}"/>
                </a:ext>
              </a:extLst>
            </p:cNvPr>
            <p:cNvSpPr txBox="1"/>
            <p:nvPr userDrawn="1"/>
          </p:nvSpPr>
          <p:spPr>
            <a:xfrm>
              <a:off x="13490350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40/42/46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1" name="Овал 10">
              <a:extLst>
                <a:ext uri="{FF2B5EF4-FFF2-40B4-BE49-F238E27FC236}">
                  <a16:creationId xmlns:a16="http://schemas.microsoft.com/office/drawing/2014/main" xmlns="" id="{8D377FDD-6B9A-89B0-E345-D81F1F478501}"/>
                </a:ext>
              </a:extLst>
            </p:cNvPr>
            <p:cNvSpPr/>
            <p:nvPr userDrawn="1"/>
          </p:nvSpPr>
          <p:spPr>
            <a:xfrm>
              <a:off x="14323613" y="313150"/>
              <a:ext cx="300625" cy="300625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rgbClr val="BFBFB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xmlns="" id="{EA20CC44-78D7-54E1-C2DE-F358682D92AE}"/>
                </a:ext>
              </a:extLst>
            </p:cNvPr>
            <p:cNvSpPr txBox="1"/>
            <p:nvPr userDrawn="1"/>
          </p:nvSpPr>
          <p:spPr>
            <a:xfrm>
              <a:off x="14049152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255/255/255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A0C2536-FE9A-1BB0-94AE-591381B38F3A}"/>
              </a:ext>
            </a:extLst>
          </p:cNvPr>
          <p:cNvSpPr txBox="1"/>
          <p:nvPr userDrawn="1"/>
        </p:nvSpPr>
        <p:spPr>
          <a:xfrm>
            <a:off x="12558019" y="785674"/>
            <a:ext cx="18636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Расширенная палитра</a:t>
            </a:r>
          </a:p>
        </p:txBody>
      </p: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xmlns="" id="{E9572509-ABCA-0BE7-285B-31C3B5E3C1E7}"/>
              </a:ext>
            </a:extLst>
          </p:cNvPr>
          <p:cNvGrpSpPr/>
          <p:nvPr userDrawn="1"/>
        </p:nvGrpSpPr>
        <p:grpSpPr>
          <a:xfrm>
            <a:off x="12383596" y="1093451"/>
            <a:ext cx="3626739" cy="950964"/>
            <a:chOff x="12383596" y="1093451"/>
            <a:chExt cx="3626739" cy="950964"/>
          </a:xfrm>
        </p:grpSpPr>
        <p:sp>
          <p:nvSpPr>
            <p:cNvPr id="15" name="Овал 14">
              <a:extLst>
                <a:ext uri="{FF2B5EF4-FFF2-40B4-BE49-F238E27FC236}">
                  <a16:creationId xmlns:a16="http://schemas.microsoft.com/office/drawing/2014/main" xmlns="" id="{A382322E-E23D-ECF6-23C5-90CA978C4074}"/>
                </a:ext>
              </a:extLst>
            </p:cNvPr>
            <p:cNvSpPr/>
            <p:nvPr userDrawn="1"/>
          </p:nvSpPr>
          <p:spPr>
            <a:xfrm>
              <a:off x="12658057" y="1093451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xmlns="" id="{1E2DA02F-57E1-F7A3-1173-DC07DC331A51}"/>
                </a:ext>
              </a:extLst>
            </p:cNvPr>
            <p:cNvSpPr txBox="1"/>
            <p:nvPr userDrawn="1"/>
          </p:nvSpPr>
          <p:spPr>
            <a:xfrm>
              <a:off x="12383596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52/111/194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7" name="Овал 16">
              <a:extLst>
                <a:ext uri="{FF2B5EF4-FFF2-40B4-BE49-F238E27FC236}">
                  <a16:creationId xmlns:a16="http://schemas.microsoft.com/office/drawing/2014/main" xmlns="" id="{CF8693B4-28D3-C583-6422-DB950DE3D612}"/>
                </a:ext>
              </a:extLst>
            </p:cNvPr>
            <p:cNvSpPr/>
            <p:nvPr userDrawn="1"/>
          </p:nvSpPr>
          <p:spPr>
            <a:xfrm>
              <a:off x="13193664" y="1093451"/>
              <a:ext cx="300625" cy="300625"/>
            </a:xfrm>
            <a:prstGeom prst="ellipse">
              <a:avLst/>
            </a:prstGeom>
            <a:solidFill>
              <a:srgbClr val="838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xmlns="" id="{856E289E-B2ED-7937-5BD6-5869E1B4B036}"/>
                </a:ext>
              </a:extLst>
            </p:cNvPr>
            <p:cNvSpPr txBox="1"/>
            <p:nvPr userDrawn="1"/>
          </p:nvSpPr>
          <p:spPr>
            <a:xfrm>
              <a:off x="12919203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131/131/131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9" name="Овал 18">
              <a:extLst>
                <a:ext uri="{FF2B5EF4-FFF2-40B4-BE49-F238E27FC236}">
                  <a16:creationId xmlns:a16="http://schemas.microsoft.com/office/drawing/2014/main" xmlns="" id="{FA44B585-2AEE-339E-118D-8FE7D9FA68D4}"/>
                </a:ext>
              </a:extLst>
            </p:cNvPr>
            <p:cNvSpPr/>
            <p:nvPr userDrawn="1"/>
          </p:nvSpPr>
          <p:spPr>
            <a:xfrm>
              <a:off x="13764811" y="1093451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xmlns="" id="{28D8135E-A3E7-2B50-FBE3-0EAFC1B89F71}"/>
                </a:ext>
              </a:extLst>
            </p:cNvPr>
            <p:cNvSpPr txBox="1"/>
            <p:nvPr userDrawn="1"/>
          </p:nvSpPr>
          <p:spPr>
            <a:xfrm>
              <a:off x="13490350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191/191/191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1" name="Овал 20">
              <a:extLst>
                <a:ext uri="{FF2B5EF4-FFF2-40B4-BE49-F238E27FC236}">
                  <a16:creationId xmlns:a16="http://schemas.microsoft.com/office/drawing/2014/main" xmlns="" id="{36746D68-F219-13BE-730B-076345C7F77B}"/>
                </a:ext>
              </a:extLst>
            </p:cNvPr>
            <p:cNvSpPr/>
            <p:nvPr userDrawn="1"/>
          </p:nvSpPr>
          <p:spPr>
            <a:xfrm>
              <a:off x="14323613" y="1093451"/>
              <a:ext cx="300625" cy="300625"/>
            </a:xfrm>
            <a:prstGeom prst="ellipse">
              <a:avLst/>
            </a:prstGeom>
            <a:solidFill>
              <a:srgbClr val="E36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xmlns="" id="{07277229-FA20-7E8C-F2E4-0BC04D58B909}"/>
                </a:ext>
              </a:extLst>
            </p:cNvPr>
            <p:cNvSpPr txBox="1"/>
            <p:nvPr userDrawn="1"/>
          </p:nvSpPr>
          <p:spPr>
            <a:xfrm>
              <a:off x="14049152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227/104/70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3" name="Овал 22">
              <a:extLst>
                <a:ext uri="{FF2B5EF4-FFF2-40B4-BE49-F238E27FC236}">
                  <a16:creationId xmlns:a16="http://schemas.microsoft.com/office/drawing/2014/main" xmlns="" id="{5EE0555B-69DC-9F1E-1852-7EF23E797FCC}"/>
                </a:ext>
              </a:extLst>
            </p:cNvPr>
            <p:cNvSpPr/>
            <p:nvPr userDrawn="1"/>
          </p:nvSpPr>
          <p:spPr>
            <a:xfrm>
              <a:off x="14876802" y="1093451"/>
              <a:ext cx="300625" cy="300625"/>
            </a:xfrm>
            <a:prstGeom prst="ellipse">
              <a:avLst/>
            </a:prstGeom>
            <a:solidFill>
              <a:srgbClr val="FFA9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xmlns="" id="{7F5778D3-B98E-3825-9AF5-119103008A4E}"/>
                </a:ext>
              </a:extLst>
            </p:cNvPr>
            <p:cNvSpPr txBox="1"/>
            <p:nvPr userDrawn="1"/>
          </p:nvSpPr>
          <p:spPr>
            <a:xfrm>
              <a:off x="14602341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255/169/112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5" name="Овал 24">
              <a:extLst>
                <a:ext uri="{FF2B5EF4-FFF2-40B4-BE49-F238E27FC236}">
                  <a16:creationId xmlns:a16="http://schemas.microsoft.com/office/drawing/2014/main" xmlns="" id="{F268F6B6-AE29-1758-DA1D-739EC455CEE7}"/>
                </a:ext>
              </a:extLst>
            </p:cNvPr>
            <p:cNvSpPr/>
            <p:nvPr userDrawn="1"/>
          </p:nvSpPr>
          <p:spPr>
            <a:xfrm>
              <a:off x="15435249" y="1093451"/>
              <a:ext cx="300625" cy="300625"/>
            </a:xfrm>
            <a:prstGeom prst="ellipse">
              <a:avLst/>
            </a:prstGeom>
            <a:solidFill>
              <a:srgbClr val="FFD7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xmlns="" id="{10D82168-BF55-4696-7483-74935C94BC06}"/>
                </a:ext>
              </a:extLst>
            </p:cNvPr>
            <p:cNvSpPr txBox="1"/>
            <p:nvPr userDrawn="1"/>
          </p:nvSpPr>
          <p:spPr>
            <a:xfrm>
              <a:off x="15160788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255/215/172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7" name="Овал 26">
              <a:extLst>
                <a:ext uri="{FF2B5EF4-FFF2-40B4-BE49-F238E27FC236}">
                  <a16:creationId xmlns:a16="http://schemas.microsoft.com/office/drawing/2014/main" xmlns="" id="{3A9FE502-7D91-FD27-18EA-75FE5993F164}"/>
                </a:ext>
              </a:extLst>
            </p:cNvPr>
            <p:cNvSpPr/>
            <p:nvPr userDrawn="1"/>
          </p:nvSpPr>
          <p:spPr>
            <a:xfrm>
              <a:off x="12658057" y="1571405"/>
              <a:ext cx="300625" cy="300625"/>
            </a:xfrm>
            <a:prstGeom prst="ellipse">
              <a:avLst/>
            </a:prstGeom>
            <a:solidFill>
              <a:srgbClr val="578C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xmlns="" id="{5DC23334-9C95-FD49-997D-CB804EF16D5D}"/>
                </a:ext>
              </a:extLst>
            </p:cNvPr>
            <p:cNvSpPr txBox="1"/>
            <p:nvPr userDrawn="1"/>
          </p:nvSpPr>
          <p:spPr>
            <a:xfrm>
              <a:off x="12383596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87/140/123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9" name="Овал 28">
              <a:extLst>
                <a:ext uri="{FF2B5EF4-FFF2-40B4-BE49-F238E27FC236}">
                  <a16:creationId xmlns:a16="http://schemas.microsoft.com/office/drawing/2014/main" xmlns="" id="{FD245827-C1EA-1E65-1E0F-03DD9745A3AF}"/>
                </a:ext>
              </a:extLst>
            </p:cNvPr>
            <p:cNvSpPr/>
            <p:nvPr userDrawn="1"/>
          </p:nvSpPr>
          <p:spPr>
            <a:xfrm>
              <a:off x="13193664" y="1571405"/>
              <a:ext cx="300625" cy="300625"/>
            </a:xfrm>
            <a:prstGeom prst="ellipse">
              <a:avLst/>
            </a:prstGeom>
            <a:solidFill>
              <a:srgbClr val="46AA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268839C1-EF4D-188D-3816-A1FCA09652CD}"/>
                </a:ext>
              </a:extLst>
            </p:cNvPr>
            <p:cNvSpPr txBox="1"/>
            <p:nvPr userDrawn="1"/>
          </p:nvSpPr>
          <p:spPr>
            <a:xfrm>
              <a:off x="12919203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70/170/152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1" name="Овал 30">
              <a:extLst>
                <a:ext uri="{FF2B5EF4-FFF2-40B4-BE49-F238E27FC236}">
                  <a16:creationId xmlns:a16="http://schemas.microsoft.com/office/drawing/2014/main" xmlns="" id="{B978519A-30BD-56F4-5E8B-344E3223B800}"/>
                </a:ext>
              </a:extLst>
            </p:cNvPr>
            <p:cNvSpPr/>
            <p:nvPr userDrawn="1"/>
          </p:nvSpPr>
          <p:spPr>
            <a:xfrm>
              <a:off x="13764811" y="1571405"/>
              <a:ext cx="300625" cy="300625"/>
            </a:xfrm>
            <a:prstGeom prst="ellipse">
              <a:avLst/>
            </a:prstGeom>
            <a:solidFill>
              <a:srgbClr val="A1DC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xmlns="" id="{0FBB36BE-E933-F9C9-DB22-C1A952CDD9E8}"/>
                </a:ext>
              </a:extLst>
            </p:cNvPr>
            <p:cNvSpPr txBox="1"/>
            <p:nvPr userDrawn="1"/>
          </p:nvSpPr>
          <p:spPr>
            <a:xfrm>
              <a:off x="13490350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161/220/188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D84DA803-EE2C-BA85-7C18-E241575FC441}"/>
              </a:ext>
            </a:extLst>
          </p:cNvPr>
          <p:cNvSpPr txBox="1"/>
          <p:nvPr userDrawn="1"/>
        </p:nvSpPr>
        <p:spPr>
          <a:xfrm>
            <a:off x="12541026" y="3656131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Дополнительная расширенная палитра</a:t>
            </a:r>
          </a:p>
        </p:txBody>
      </p:sp>
      <p:grpSp>
        <p:nvGrpSpPr>
          <p:cNvPr id="34" name="Группа 33">
            <a:extLst>
              <a:ext uri="{FF2B5EF4-FFF2-40B4-BE49-F238E27FC236}">
                <a16:creationId xmlns:a16="http://schemas.microsoft.com/office/drawing/2014/main" xmlns="" id="{AD2954E9-F6BC-112F-10A0-FB15865E3EEA}"/>
              </a:ext>
            </a:extLst>
          </p:cNvPr>
          <p:cNvGrpSpPr/>
          <p:nvPr userDrawn="1"/>
        </p:nvGrpSpPr>
        <p:grpSpPr>
          <a:xfrm>
            <a:off x="12383596" y="3963908"/>
            <a:ext cx="3626739" cy="992609"/>
            <a:chOff x="12383596" y="3963908"/>
            <a:chExt cx="3626739" cy="992609"/>
          </a:xfrm>
        </p:grpSpPr>
        <p:sp>
          <p:nvSpPr>
            <p:cNvPr id="35" name="Овал 34">
              <a:extLst>
                <a:ext uri="{FF2B5EF4-FFF2-40B4-BE49-F238E27FC236}">
                  <a16:creationId xmlns:a16="http://schemas.microsoft.com/office/drawing/2014/main" xmlns="" id="{3B6CED35-4EAD-41F6-9FE6-0096B4DBE529}"/>
                </a:ext>
              </a:extLst>
            </p:cNvPr>
            <p:cNvSpPr/>
            <p:nvPr userDrawn="1"/>
          </p:nvSpPr>
          <p:spPr>
            <a:xfrm>
              <a:off x="12658057" y="3963908"/>
              <a:ext cx="300625" cy="300625"/>
            </a:xfrm>
            <a:prstGeom prst="ellipse">
              <a:avLst/>
            </a:prstGeom>
            <a:solidFill>
              <a:srgbClr val="9C366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xmlns="" id="{8B4C0984-61F0-37B3-5D90-91C99C72BDC6}"/>
                </a:ext>
              </a:extLst>
            </p:cNvPr>
            <p:cNvSpPr txBox="1"/>
            <p:nvPr userDrawn="1"/>
          </p:nvSpPr>
          <p:spPr>
            <a:xfrm>
              <a:off x="12383596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156/54/103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7" name="Овал 36">
              <a:extLst>
                <a:ext uri="{FF2B5EF4-FFF2-40B4-BE49-F238E27FC236}">
                  <a16:creationId xmlns:a16="http://schemas.microsoft.com/office/drawing/2014/main" xmlns="" id="{B6D1929F-7BAC-38B0-FDFA-14758F4471C7}"/>
                </a:ext>
              </a:extLst>
            </p:cNvPr>
            <p:cNvSpPr/>
            <p:nvPr userDrawn="1"/>
          </p:nvSpPr>
          <p:spPr>
            <a:xfrm>
              <a:off x="13193664" y="3963908"/>
              <a:ext cx="300625" cy="300625"/>
            </a:xfrm>
            <a:prstGeom prst="ellipse">
              <a:avLst/>
            </a:prstGeom>
            <a:solidFill>
              <a:srgbClr val="AC62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xmlns="" id="{375DDF96-5A9C-6318-789E-8FE22F75B710}"/>
                </a:ext>
              </a:extLst>
            </p:cNvPr>
            <p:cNvSpPr txBox="1"/>
            <p:nvPr userDrawn="1"/>
          </p:nvSpPr>
          <p:spPr>
            <a:xfrm>
              <a:off x="12919203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172/98/120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9" name="Овал 38">
              <a:extLst>
                <a:ext uri="{FF2B5EF4-FFF2-40B4-BE49-F238E27FC236}">
                  <a16:creationId xmlns:a16="http://schemas.microsoft.com/office/drawing/2014/main" xmlns="" id="{8C838E8D-7DF6-A1C8-CD8F-78CBD9FFCA84}"/>
                </a:ext>
              </a:extLst>
            </p:cNvPr>
            <p:cNvSpPr/>
            <p:nvPr userDrawn="1"/>
          </p:nvSpPr>
          <p:spPr>
            <a:xfrm>
              <a:off x="13764811" y="3963908"/>
              <a:ext cx="300625" cy="300625"/>
            </a:xfrm>
            <a:prstGeom prst="ellipse">
              <a:avLst/>
            </a:prstGeom>
            <a:solidFill>
              <a:srgbClr val="D08B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xmlns="" id="{2D1C751A-34FF-ED27-4136-4EE0D6A30A77}"/>
                </a:ext>
              </a:extLst>
            </p:cNvPr>
            <p:cNvSpPr txBox="1"/>
            <p:nvPr userDrawn="1"/>
          </p:nvSpPr>
          <p:spPr>
            <a:xfrm>
              <a:off x="13490350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208/139/164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1" name="Овал 40">
              <a:extLst>
                <a:ext uri="{FF2B5EF4-FFF2-40B4-BE49-F238E27FC236}">
                  <a16:creationId xmlns:a16="http://schemas.microsoft.com/office/drawing/2014/main" xmlns="" id="{A4DB5CBF-CEB5-AD13-53D8-425F15998E56}"/>
                </a:ext>
              </a:extLst>
            </p:cNvPr>
            <p:cNvSpPr/>
            <p:nvPr userDrawn="1"/>
          </p:nvSpPr>
          <p:spPr>
            <a:xfrm>
              <a:off x="14323613" y="3963908"/>
              <a:ext cx="300625" cy="300625"/>
            </a:xfrm>
            <a:prstGeom prst="ellipse">
              <a:avLst/>
            </a:prstGeom>
            <a:solidFill>
              <a:srgbClr val="DECC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xmlns="" id="{4D15D9A2-51D5-FD45-59F1-CF9D9C51E19C}"/>
                </a:ext>
              </a:extLst>
            </p:cNvPr>
            <p:cNvSpPr txBox="1"/>
            <p:nvPr userDrawn="1"/>
          </p:nvSpPr>
          <p:spPr>
            <a:xfrm>
              <a:off x="14049152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222/204/8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3" name="Овал 42">
              <a:extLst>
                <a:ext uri="{FF2B5EF4-FFF2-40B4-BE49-F238E27FC236}">
                  <a16:creationId xmlns:a16="http://schemas.microsoft.com/office/drawing/2014/main" xmlns="" id="{C6734D44-AF83-F5A7-23CC-D723C34D3DE8}"/>
                </a:ext>
              </a:extLst>
            </p:cNvPr>
            <p:cNvSpPr/>
            <p:nvPr userDrawn="1"/>
          </p:nvSpPr>
          <p:spPr>
            <a:xfrm>
              <a:off x="14876802" y="3963908"/>
              <a:ext cx="300625" cy="300625"/>
            </a:xfrm>
            <a:prstGeom prst="ellipse">
              <a:avLst/>
            </a:prstGeom>
            <a:solidFill>
              <a:srgbClr val="D0DE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xmlns="" id="{1289D1D4-CFB4-4FBE-ADDB-EB673AD3E831}"/>
                </a:ext>
              </a:extLst>
            </p:cNvPr>
            <p:cNvSpPr txBox="1"/>
            <p:nvPr userDrawn="1"/>
          </p:nvSpPr>
          <p:spPr>
            <a:xfrm>
              <a:off x="14602341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208/222/84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5" name="Овал 44">
              <a:extLst>
                <a:ext uri="{FF2B5EF4-FFF2-40B4-BE49-F238E27FC236}">
                  <a16:creationId xmlns:a16="http://schemas.microsoft.com/office/drawing/2014/main" xmlns="" id="{D598CD16-7D65-1A5A-10B4-EE7CF4B057F1}"/>
                </a:ext>
              </a:extLst>
            </p:cNvPr>
            <p:cNvSpPr/>
            <p:nvPr userDrawn="1"/>
          </p:nvSpPr>
          <p:spPr>
            <a:xfrm>
              <a:off x="15435249" y="3963908"/>
              <a:ext cx="300625" cy="300625"/>
            </a:xfrm>
            <a:prstGeom prst="ellipse">
              <a:avLst/>
            </a:prstGeom>
            <a:solidFill>
              <a:srgbClr val="E6ED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xmlns="" id="{56EFE557-E6E7-5F9E-699E-7B36F7D408C5}"/>
                </a:ext>
              </a:extLst>
            </p:cNvPr>
            <p:cNvSpPr txBox="1"/>
            <p:nvPr userDrawn="1"/>
          </p:nvSpPr>
          <p:spPr>
            <a:xfrm>
              <a:off x="15160788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230/237/133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7" name="Овал 46">
              <a:extLst>
                <a:ext uri="{FF2B5EF4-FFF2-40B4-BE49-F238E27FC236}">
                  <a16:creationId xmlns:a16="http://schemas.microsoft.com/office/drawing/2014/main" xmlns="" id="{BA9D8904-E6C7-45D5-D173-36786456D7D1}"/>
                </a:ext>
              </a:extLst>
            </p:cNvPr>
            <p:cNvSpPr/>
            <p:nvPr userDrawn="1"/>
          </p:nvSpPr>
          <p:spPr>
            <a:xfrm>
              <a:off x="12658057" y="4483507"/>
              <a:ext cx="300625" cy="300625"/>
            </a:xfrm>
            <a:prstGeom prst="ellipse">
              <a:avLst/>
            </a:prstGeom>
            <a:solidFill>
              <a:srgbClr val="6037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xmlns="" id="{17C2A8EE-90E3-2F69-FB85-864F98531CA1}"/>
                </a:ext>
              </a:extLst>
            </p:cNvPr>
            <p:cNvSpPr txBox="1"/>
            <p:nvPr userDrawn="1"/>
          </p:nvSpPr>
          <p:spPr>
            <a:xfrm>
              <a:off x="12383596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96/55/158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9" name="Овал 48">
              <a:extLst>
                <a:ext uri="{FF2B5EF4-FFF2-40B4-BE49-F238E27FC236}">
                  <a16:creationId xmlns:a16="http://schemas.microsoft.com/office/drawing/2014/main" xmlns="" id="{3AA706B9-AAFC-D0EB-5CC4-D5581915F67F}"/>
                </a:ext>
              </a:extLst>
            </p:cNvPr>
            <p:cNvSpPr/>
            <p:nvPr userDrawn="1"/>
          </p:nvSpPr>
          <p:spPr>
            <a:xfrm>
              <a:off x="13193664" y="4483507"/>
              <a:ext cx="300625" cy="300625"/>
            </a:xfrm>
            <a:prstGeom prst="ellipse">
              <a:avLst/>
            </a:prstGeom>
            <a:solidFill>
              <a:srgbClr val="896C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xmlns="" id="{815F2394-C0AE-78A6-3B4B-7CF3C86E1D72}"/>
                </a:ext>
              </a:extLst>
            </p:cNvPr>
            <p:cNvSpPr txBox="1"/>
            <p:nvPr userDrawn="1"/>
          </p:nvSpPr>
          <p:spPr>
            <a:xfrm>
              <a:off x="12919203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137/108/196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1" name="Овал 50">
              <a:extLst>
                <a:ext uri="{FF2B5EF4-FFF2-40B4-BE49-F238E27FC236}">
                  <a16:creationId xmlns:a16="http://schemas.microsoft.com/office/drawing/2014/main" xmlns="" id="{2604E1F7-AEDF-9634-ADCE-29BA27A83087}"/>
                </a:ext>
              </a:extLst>
            </p:cNvPr>
            <p:cNvSpPr/>
            <p:nvPr userDrawn="1"/>
          </p:nvSpPr>
          <p:spPr>
            <a:xfrm>
              <a:off x="13764811" y="4483507"/>
              <a:ext cx="300625" cy="300625"/>
            </a:xfrm>
            <a:prstGeom prst="ellipse">
              <a:avLst/>
            </a:prstGeom>
            <a:solidFill>
              <a:srgbClr val="B89E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xmlns="" id="{E361C005-87C8-CBCC-DA94-872354CD6C21}"/>
                </a:ext>
              </a:extLst>
            </p:cNvPr>
            <p:cNvSpPr txBox="1"/>
            <p:nvPr userDrawn="1"/>
          </p:nvSpPr>
          <p:spPr>
            <a:xfrm>
              <a:off x="13490350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184/158/255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3" name="Овал 52">
              <a:extLst>
                <a:ext uri="{FF2B5EF4-FFF2-40B4-BE49-F238E27FC236}">
                  <a16:creationId xmlns:a16="http://schemas.microsoft.com/office/drawing/2014/main" xmlns="" id="{E99E06B7-7FC5-7013-8997-1CB7CA92DB1A}"/>
                </a:ext>
              </a:extLst>
            </p:cNvPr>
            <p:cNvSpPr/>
            <p:nvPr userDrawn="1"/>
          </p:nvSpPr>
          <p:spPr>
            <a:xfrm>
              <a:off x="14323613" y="4483507"/>
              <a:ext cx="300625" cy="300625"/>
            </a:xfrm>
            <a:prstGeom prst="ellipse">
              <a:avLst/>
            </a:prstGeom>
            <a:solidFill>
              <a:srgbClr val="991C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xmlns="" id="{1C19540B-5F34-7A5B-7D50-334BF8CA8859}"/>
                </a:ext>
              </a:extLst>
            </p:cNvPr>
            <p:cNvSpPr txBox="1"/>
            <p:nvPr userDrawn="1"/>
          </p:nvSpPr>
          <p:spPr>
            <a:xfrm>
              <a:off x="14049152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153/28/28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5" name="Овал 54">
              <a:extLst>
                <a:ext uri="{FF2B5EF4-FFF2-40B4-BE49-F238E27FC236}">
                  <a16:creationId xmlns:a16="http://schemas.microsoft.com/office/drawing/2014/main" xmlns="" id="{1A747DA6-785C-8AD6-C67F-44D0D44D979E}"/>
                </a:ext>
              </a:extLst>
            </p:cNvPr>
            <p:cNvSpPr/>
            <p:nvPr userDrawn="1"/>
          </p:nvSpPr>
          <p:spPr>
            <a:xfrm>
              <a:off x="14876802" y="4483507"/>
              <a:ext cx="300625" cy="300625"/>
            </a:xfrm>
            <a:prstGeom prst="ellipse">
              <a:avLst/>
            </a:prstGeom>
            <a:solidFill>
              <a:srgbClr val="DE31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xmlns="" id="{D4C0B51A-0338-CB75-A2BC-4368EB7373BC}"/>
                </a:ext>
              </a:extLst>
            </p:cNvPr>
            <p:cNvSpPr txBox="1"/>
            <p:nvPr userDrawn="1"/>
          </p:nvSpPr>
          <p:spPr>
            <a:xfrm>
              <a:off x="14602341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222/49/49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7" name="Овал 56">
              <a:extLst>
                <a:ext uri="{FF2B5EF4-FFF2-40B4-BE49-F238E27FC236}">
                  <a16:creationId xmlns:a16="http://schemas.microsoft.com/office/drawing/2014/main" xmlns="" id="{FF0F1326-636E-99C2-FB67-2466093644F5}"/>
                </a:ext>
              </a:extLst>
            </p:cNvPr>
            <p:cNvSpPr/>
            <p:nvPr userDrawn="1"/>
          </p:nvSpPr>
          <p:spPr>
            <a:xfrm>
              <a:off x="15435249" y="4483507"/>
              <a:ext cx="300625" cy="300625"/>
            </a:xfrm>
            <a:prstGeom prst="ellipse">
              <a:avLst/>
            </a:prstGeom>
            <a:solidFill>
              <a:srgbClr val="E6B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91B0C96F-1932-6F00-6F7E-E888CCCB47F7}"/>
                </a:ext>
              </a:extLst>
            </p:cNvPr>
            <p:cNvSpPr txBox="1"/>
            <p:nvPr userDrawn="1"/>
          </p:nvSpPr>
          <p:spPr>
            <a:xfrm>
              <a:off x="15160788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230/176/168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47BDFA9E-8731-7066-4F24-F35177AE5AD3}"/>
              </a:ext>
            </a:extLst>
          </p:cNvPr>
          <p:cNvSpPr txBox="1"/>
          <p:nvPr userDrawn="1"/>
        </p:nvSpPr>
        <p:spPr>
          <a:xfrm>
            <a:off x="12541026" y="2018544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err="1">
                <a:solidFill>
                  <a:srgbClr val="282A2E"/>
                </a:solidFill>
              </a:rPr>
              <a:t>Разбеленная</a:t>
            </a:r>
            <a:r>
              <a:rPr lang="ru-RU" sz="1000" b="1" dirty="0">
                <a:solidFill>
                  <a:srgbClr val="282A2E"/>
                </a:solidFill>
              </a:rPr>
              <a:t> палитра</a:t>
            </a:r>
          </a:p>
        </p:txBody>
      </p:sp>
      <p:grpSp>
        <p:nvGrpSpPr>
          <p:cNvPr id="60" name="Группа 59">
            <a:extLst>
              <a:ext uri="{FF2B5EF4-FFF2-40B4-BE49-F238E27FC236}">
                <a16:creationId xmlns:a16="http://schemas.microsoft.com/office/drawing/2014/main" xmlns="" id="{06FED542-6ABE-B1FD-9C90-6D26943C6260}"/>
              </a:ext>
            </a:extLst>
          </p:cNvPr>
          <p:cNvGrpSpPr/>
          <p:nvPr userDrawn="1"/>
        </p:nvGrpSpPr>
        <p:grpSpPr>
          <a:xfrm>
            <a:off x="12383596" y="2326321"/>
            <a:ext cx="3068292" cy="473010"/>
            <a:chOff x="12383596" y="2326321"/>
            <a:chExt cx="3068292" cy="473010"/>
          </a:xfrm>
        </p:grpSpPr>
        <p:sp>
          <p:nvSpPr>
            <p:cNvPr id="61" name="Овал 60">
              <a:extLst>
                <a:ext uri="{FF2B5EF4-FFF2-40B4-BE49-F238E27FC236}">
                  <a16:creationId xmlns:a16="http://schemas.microsoft.com/office/drawing/2014/main" xmlns="" id="{62C5B1F5-F3F8-71E7-62B2-3305FE81372A}"/>
                </a:ext>
              </a:extLst>
            </p:cNvPr>
            <p:cNvSpPr/>
            <p:nvPr userDrawn="1"/>
          </p:nvSpPr>
          <p:spPr>
            <a:xfrm>
              <a:off x="12658057" y="2326321"/>
              <a:ext cx="300625" cy="300625"/>
            </a:xfrm>
            <a:prstGeom prst="ellipse">
              <a:avLst/>
            </a:prstGeom>
            <a:solidFill>
              <a:srgbClr val="DEDD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xmlns="" id="{82BE8ECF-7CF1-8B52-1246-DD01B79F2CEF}"/>
                </a:ext>
              </a:extLst>
            </p:cNvPr>
            <p:cNvSpPr txBox="1"/>
            <p:nvPr userDrawn="1"/>
          </p:nvSpPr>
          <p:spPr>
            <a:xfrm>
              <a:off x="12383596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217/216/235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3" name="Овал 62">
              <a:extLst>
                <a:ext uri="{FF2B5EF4-FFF2-40B4-BE49-F238E27FC236}">
                  <a16:creationId xmlns:a16="http://schemas.microsoft.com/office/drawing/2014/main" xmlns="" id="{BEFD6DB5-6058-9546-CE30-C74FA37D21C5}"/>
                </a:ext>
              </a:extLst>
            </p:cNvPr>
            <p:cNvSpPr/>
            <p:nvPr userDrawn="1"/>
          </p:nvSpPr>
          <p:spPr>
            <a:xfrm>
              <a:off x="13193664" y="2326321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xmlns="" id="{BDFDFB64-A30C-ED70-3793-120AD938B6DB}"/>
                </a:ext>
              </a:extLst>
            </p:cNvPr>
            <p:cNvSpPr txBox="1"/>
            <p:nvPr userDrawn="1"/>
          </p:nvSpPr>
          <p:spPr>
            <a:xfrm>
              <a:off x="12919203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207/232/255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5" name="Овал 64">
              <a:extLst>
                <a:ext uri="{FF2B5EF4-FFF2-40B4-BE49-F238E27FC236}">
                  <a16:creationId xmlns:a16="http://schemas.microsoft.com/office/drawing/2014/main" xmlns="" id="{C28A2BB3-1396-9EFC-58F7-D69685AC6EF7}"/>
                </a:ext>
              </a:extLst>
            </p:cNvPr>
            <p:cNvSpPr/>
            <p:nvPr userDrawn="1"/>
          </p:nvSpPr>
          <p:spPr>
            <a:xfrm>
              <a:off x="13764811" y="2326321"/>
              <a:ext cx="300625" cy="300625"/>
            </a:xfrm>
            <a:prstGeom prst="ellipse">
              <a:avLst/>
            </a:prstGeom>
            <a:solidFill>
              <a:srgbClr val="EBEB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xmlns="" id="{477BA3D4-E917-CE81-B3DD-B2E946BEE9FD}"/>
                </a:ext>
              </a:extLst>
            </p:cNvPr>
            <p:cNvSpPr txBox="1"/>
            <p:nvPr userDrawn="1"/>
          </p:nvSpPr>
          <p:spPr>
            <a:xfrm>
              <a:off x="13490350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235/235/235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7" name="Овал 66">
              <a:extLst>
                <a:ext uri="{FF2B5EF4-FFF2-40B4-BE49-F238E27FC236}">
                  <a16:creationId xmlns:a16="http://schemas.microsoft.com/office/drawing/2014/main" xmlns="" id="{DE19C96F-23B6-368D-230D-CD3375591526}"/>
                </a:ext>
              </a:extLst>
            </p:cNvPr>
            <p:cNvSpPr/>
            <p:nvPr userDrawn="1"/>
          </p:nvSpPr>
          <p:spPr>
            <a:xfrm>
              <a:off x="14323613" y="2326321"/>
              <a:ext cx="300625" cy="300625"/>
            </a:xfrm>
            <a:prstGeom prst="ellipse">
              <a:avLst/>
            </a:prstGeom>
            <a:solidFill>
              <a:srgbClr val="FCDF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xmlns="" id="{13492DA9-8782-1E73-2745-AB25474D9CDC}"/>
                </a:ext>
              </a:extLst>
            </p:cNvPr>
            <p:cNvSpPr txBox="1"/>
            <p:nvPr userDrawn="1"/>
          </p:nvSpPr>
          <p:spPr>
            <a:xfrm>
              <a:off x="14049152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252/223/215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9" name="Овал 68">
              <a:extLst>
                <a:ext uri="{FF2B5EF4-FFF2-40B4-BE49-F238E27FC236}">
                  <a16:creationId xmlns:a16="http://schemas.microsoft.com/office/drawing/2014/main" xmlns="" id="{8979BF4E-C6D1-B436-B399-1EB877AF3FA0}"/>
                </a:ext>
              </a:extLst>
            </p:cNvPr>
            <p:cNvSpPr/>
            <p:nvPr userDrawn="1"/>
          </p:nvSpPr>
          <p:spPr>
            <a:xfrm>
              <a:off x="14876802" y="2326321"/>
              <a:ext cx="300625" cy="300625"/>
            </a:xfrm>
            <a:prstGeom prst="ellipse">
              <a:avLst/>
            </a:prstGeom>
            <a:solidFill>
              <a:srgbClr val="D3F5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xmlns="" id="{45B00759-AF9F-1FB0-8373-08676B327A0A}"/>
                </a:ext>
              </a:extLst>
            </p:cNvPr>
            <p:cNvSpPr txBox="1"/>
            <p:nvPr userDrawn="1"/>
          </p:nvSpPr>
          <p:spPr>
            <a:xfrm>
              <a:off x="14602341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211/245/226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xmlns="" id="{BFFBD61E-E33C-9361-0382-5B16CB5C2FB8}"/>
              </a:ext>
            </a:extLst>
          </p:cNvPr>
          <p:cNvSpPr txBox="1"/>
          <p:nvPr userDrawn="1"/>
        </p:nvSpPr>
        <p:spPr>
          <a:xfrm>
            <a:off x="12558019" y="2840075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Палитра для картограмм</a:t>
            </a:r>
          </a:p>
        </p:txBody>
      </p:sp>
      <p:grpSp>
        <p:nvGrpSpPr>
          <p:cNvPr id="72" name="Группа 71">
            <a:extLst>
              <a:ext uri="{FF2B5EF4-FFF2-40B4-BE49-F238E27FC236}">
                <a16:creationId xmlns:a16="http://schemas.microsoft.com/office/drawing/2014/main" xmlns="" id="{E4210381-D008-A1AA-AFF0-C09FE3C3D6A0}"/>
              </a:ext>
            </a:extLst>
          </p:cNvPr>
          <p:cNvGrpSpPr/>
          <p:nvPr userDrawn="1"/>
        </p:nvGrpSpPr>
        <p:grpSpPr>
          <a:xfrm>
            <a:off x="12383596" y="3147852"/>
            <a:ext cx="3626739" cy="473010"/>
            <a:chOff x="12383596" y="3147852"/>
            <a:chExt cx="3626739" cy="473010"/>
          </a:xfrm>
        </p:grpSpPr>
        <p:sp>
          <p:nvSpPr>
            <p:cNvPr id="73" name="Овал 72">
              <a:extLst>
                <a:ext uri="{FF2B5EF4-FFF2-40B4-BE49-F238E27FC236}">
                  <a16:creationId xmlns:a16="http://schemas.microsoft.com/office/drawing/2014/main" xmlns="" id="{32D268D3-A638-2B21-826D-9B1189052AA2}"/>
                </a:ext>
              </a:extLst>
            </p:cNvPr>
            <p:cNvSpPr/>
            <p:nvPr userDrawn="1"/>
          </p:nvSpPr>
          <p:spPr>
            <a:xfrm>
              <a:off x="12658057" y="3147852"/>
              <a:ext cx="300625" cy="300625"/>
            </a:xfrm>
            <a:prstGeom prst="ellipse">
              <a:avLst/>
            </a:prstGeom>
            <a:solidFill>
              <a:srgbClr val="3631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xmlns="" id="{C7D5676C-4156-8155-6D16-6B2BC8189994}"/>
                </a:ext>
              </a:extLst>
            </p:cNvPr>
            <p:cNvSpPr txBox="1"/>
            <p:nvPr userDrawn="1"/>
          </p:nvSpPr>
          <p:spPr>
            <a:xfrm>
              <a:off x="12383596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54/49/148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5" name="Овал 74">
              <a:extLst>
                <a:ext uri="{FF2B5EF4-FFF2-40B4-BE49-F238E27FC236}">
                  <a16:creationId xmlns:a16="http://schemas.microsoft.com/office/drawing/2014/main" xmlns="" id="{24171D7A-5167-B72D-6AE5-468CC6CD0AB7}"/>
                </a:ext>
              </a:extLst>
            </p:cNvPr>
            <p:cNvSpPr/>
            <p:nvPr userDrawn="1"/>
          </p:nvSpPr>
          <p:spPr>
            <a:xfrm>
              <a:off x="13193664" y="3147852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xmlns="" id="{C4D50512-417C-E171-B857-ABAE16242C2E}"/>
                </a:ext>
              </a:extLst>
            </p:cNvPr>
            <p:cNvSpPr txBox="1"/>
            <p:nvPr userDrawn="1"/>
          </p:nvSpPr>
          <p:spPr>
            <a:xfrm>
              <a:off x="12919203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52/1</a:t>
              </a:r>
              <a:r>
                <a:rPr lang="en-US" sz="700" dirty="0">
                  <a:solidFill>
                    <a:srgbClr val="282A2E"/>
                  </a:solidFill>
                </a:rPr>
                <a:t>1</a:t>
              </a:r>
              <a:r>
                <a:rPr lang="ru-RU" sz="700" dirty="0">
                  <a:solidFill>
                    <a:srgbClr val="282A2E"/>
                  </a:solidFill>
                </a:rPr>
                <a:t>1/194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7" name="Овал 76">
              <a:extLst>
                <a:ext uri="{FF2B5EF4-FFF2-40B4-BE49-F238E27FC236}">
                  <a16:creationId xmlns:a16="http://schemas.microsoft.com/office/drawing/2014/main" xmlns="" id="{4CE8E33C-1B05-6F10-C2F6-B5BF27233CFE}"/>
                </a:ext>
              </a:extLst>
            </p:cNvPr>
            <p:cNvSpPr/>
            <p:nvPr userDrawn="1"/>
          </p:nvSpPr>
          <p:spPr>
            <a:xfrm>
              <a:off x="13764811" y="3147852"/>
              <a:ext cx="300625" cy="300625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xmlns="" id="{6AE66501-2FFC-E2F6-CC1B-2C4219F644A7}"/>
                </a:ext>
              </a:extLst>
            </p:cNvPr>
            <p:cNvSpPr txBox="1"/>
            <p:nvPr userDrawn="1"/>
          </p:nvSpPr>
          <p:spPr>
            <a:xfrm>
              <a:off x="13490350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125/187/252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9" name="Овал 78">
              <a:extLst>
                <a:ext uri="{FF2B5EF4-FFF2-40B4-BE49-F238E27FC236}">
                  <a16:creationId xmlns:a16="http://schemas.microsoft.com/office/drawing/2014/main" xmlns="" id="{C83E165B-35A5-461D-7B55-24EC00CFDC76}"/>
                </a:ext>
              </a:extLst>
            </p:cNvPr>
            <p:cNvSpPr/>
            <p:nvPr userDrawn="1"/>
          </p:nvSpPr>
          <p:spPr>
            <a:xfrm>
              <a:off x="14323613" y="3147852"/>
              <a:ext cx="300625" cy="300625"/>
            </a:xfrm>
            <a:prstGeom prst="ellipse">
              <a:avLst/>
            </a:prstGeom>
            <a:solidFill>
              <a:srgbClr val="A9D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xmlns="" id="{5F81FDD7-3F99-ECD6-B701-C2F430ACCAE2}"/>
                </a:ext>
              </a:extLst>
            </p:cNvPr>
            <p:cNvSpPr txBox="1"/>
            <p:nvPr userDrawn="1"/>
          </p:nvSpPr>
          <p:spPr>
            <a:xfrm>
              <a:off x="14049152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169/211/253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1" name="Овал 80">
              <a:extLst>
                <a:ext uri="{FF2B5EF4-FFF2-40B4-BE49-F238E27FC236}">
                  <a16:creationId xmlns:a16="http://schemas.microsoft.com/office/drawing/2014/main" xmlns="" id="{6B12820E-E6DE-F2AE-1B85-BEE7E4F20E35}"/>
                </a:ext>
              </a:extLst>
            </p:cNvPr>
            <p:cNvSpPr/>
            <p:nvPr userDrawn="1"/>
          </p:nvSpPr>
          <p:spPr>
            <a:xfrm>
              <a:off x="14876802" y="3147852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xmlns="" id="{67041F5E-4536-6C2E-DBA0-0AE610B57D68}"/>
                </a:ext>
              </a:extLst>
            </p:cNvPr>
            <p:cNvSpPr txBox="1"/>
            <p:nvPr userDrawn="1"/>
          </p:nvSpPr>
          <p:spPr>
            <a:xfrm>
              <a:off x="14602341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207/232/255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3" name="Овал 82">
              <a:extLst>
                <a:ext uri="{FF2B5EF4-FFF2-40B4-BE49-F238E27FC236}">
                  <a16:creationId xmlns:a16="http://schemas.microsoft.com/office/drawing/2014/main" xmlns="" id="{0729F609-8F30-25E1-EDAD-44233D0A0003}"/>
                </a:ext>
              </a:extLst>
            </p:cNvPr>
            <p:cNvSpPr/>
            <p:nvPr userDrawn="1"/>
          </p:nvSpPr>
          <p:spPr>
            <a:xfrm>
              <a:off x="15435249" y="3147852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xmlns="" id="{C4D5E9D3-325B-BF89-DBC6-CD8FE4666505}"/>
                </a:ext>
              </a:extLst>
            </p:cNvPr>
            <p:cNvSpPr txBox="1"/>
            <p:nvPr userDrawn="1"/>
          </p:nvSpPr>
          <p:spPr>
            <a:xfrm>
              <a:off x="15160788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191/191/191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90" name="Дата 89">
            <a:extLst>
              <a:ext uri="{FF2B5EF4-FFF2-40B4-BE49-F238E27FC236}">
                <a16:creationId xmlns:a16="http://schemas.microsoft.com/office/drawing/2014/main" xmlns="" id="{052562C5-A706-F70C-AB3D-B9985196BF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6961" y="5802435"/>
            <a:ext cx="10061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accent1"/>
                </a:solidFill>
              </a:defRPr>
            </a:lvl1pPr>
          </a:lstStyle>
          <a:p>
            <a:fld id="{66066E51-5F4A-43E2-A6C2-84789929AB13}" type="datetimeFigureOut">
              <a:rPr lang="ru-RU" smtClean="0"/>
              <a:pPr/>
              <a:t>08.10.2024</a:t>
            </a:fld>
            <a:endParaRPr lang="ru-RU" dirty="0"/>
          </a:p>
        </p:txBody>
      </p:sp>
      <p:sp>
        <p:nvSpPr>
          <p:cNvPr id="91" name="Нижний колонтитул 90">
            <a:extLst>
              <a:ext uri="{FF2B5EF4-FFF2-40B4-BE49-F238E27FC236}">
                <a16:creationId xmlns:a16="http://schemas.microsoft.com/office/drawing/2014/main" xmlns="" id="{E2006461-0671-009B-EFEF-0588B3C2BA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1540" y="580243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endParaRPr lang="ru-RU" dirty="0"/>
          </a:p>
        </p:txBody>
      </p:sp>
      <p:pic>
        <p:nvPicPr>
          <p:cNvPr id="85" name="Рисунок 84">
            <a:extLst>
              <a:ext uri="{FF2B5EF4-FFF2-40B4-BE49-F238E27FC236}">
                <a16:creationId xmlns:a16="http://schemas.microsoft.com/office/drawing/2014/main" xmlns="" id="{043A29A3-527A-D2E7-5A16-D0CAAE0D0FF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29216" y="551092"/>
            <a:ext cx="3159167" cy="1150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51350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F327104B-FDB0-368B-0A09-AC9F1EB9B36F}"/>
              </a:ext>
            </a:extLst>
          </p:cNvPr>
          <p:cNvSpPr/>
          <p:nvPr userDrawn="1"/>
        </p:nvSpPr>
        <p:spPr>
          <a:xfrm>
            <a:off x="12400767" y="1"/>
            <a:ext cx="3594970" cy="5067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9576002-5F45-6912-5036-044802AF9D9F}"/>
              </a:ext>
            </a:extLst>
          </p:cNvPr>
          <p:cNvSpPr txBox="1"/>
          <p:nvPr userDrawn="1"/>
        </p:nvSpPr>
        <p:spPr>
          <a:xfrm>
            <a:off x="12558019" y="5373"/>
            <a:ext cx="18636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Основная палитра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xmlns="" id="{4F096151-A82C-C182-8EB0-48AD13D7FA11}"/>
              </a:ext>
            </a:extLst>
          </p:cNvPr>
          <p:cNvGrpSpPr/>
          <p:nvPr userDrawn="1"/>
        </p:nvGrpSpPr>
        <p:grpSpPr>
          <a:xfrm>
            <a:off x="12383596" y="313150"/>
            <a:ext cx="2515103" cy="473010"/>
            <a:chOff x="12383596" y="313150"/>
            <a:chExt cx="2515103" cy="473010"/>
          </a:xfrm>
        </p:grpSpPr>
        <p:sp>
          <p:nvSpPr>
            <p:cNvPr id="5" name="Овал 4">
              <a:extLst>
                <a:ext uri="{FF2B5EF4-FFF2-40B4-BE49-F238E27FC236}">
                  <a16:creationId xmlns:a16="http://schemas.microsoft.com/office/drawing/2014/main" xmlns="" id="{885297E5-06D0-52A9-20BB-E9C3DE1B42BC}"/>
                </a:ext>
              </a:extLst>
            </p:cNvPr>
            <p:cNvSpPr/>
            <p:nvPr userDrawn="1"/>
          </p:nvSpPr>
          <p:spPr>
            <a:xfrm>
              <a:off x="12658057" y="313150"/>
              <a:ext cx="300625" cy="30062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8E912021-9639-976E-5A68-78AECD0276A1}"/>
                </a:ext>
              </a:extLst>
            </p:cNvPr>
            <p:cNvSpPr txBox="1"/>
            <p:nvPr userDrawn="1"/>
          </p:nvSpPr>
          <p:spPr>
            <a:xfrm>
              <a:off x="12383596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dirty="0">
                  <a:solidFill>
                    <a:srgbClr val="282A2E"/>
                  </a:solidFill>
                </a:rPr>
                <a:t>54</a:t>
              </a:r>
              <a:r>
                <a:rPr lang="ru-RU" sz="700" dirty="0">
                  <a:solidFill>
                    <a:srgbClr val="282A2E"/>
                  </a:solidFill>
                </a:rPr>
                <a:t>/</a:t>
              </a:r>
              <a:r>
                <a:rPr lang="en-US" sz="700" dirty="0">
                  <a:solidFill>
                    <a:srgbClr val="282A2E"/>
                  </a:solidFill>
                </a:rPr>
                <a:t>4</a:t>
              </a:r>
              <a:r>
                <a:rPr lang="ru-RU" sz="700" dirty="0">
                  <a:solidFill>
                    <a:srgbClr val="282A2E"/>
                  </a:solidFill>
                </a:rPr>
                <a:t>9/</a:t>
              </a:r>
              <a:r>
                <a:rPr lang="en-US" sz="700" dirty="0">
                  <a:solidFill>
                    <a:srgbClr val="282A2E"/>
                  </a:solidFill>
                </a:rPr>
                <a:t>148</a:t>
              </a:r>
            </a:p>
          </p:txBody>
        </p:sp>
        <p:sp>
          <p:nvSpPr>
            <p:cNvPr id="7" name="Овал 6">
              <a:extLst>
                <a:ext uri="{FF2B5EF4-FFF2-40B4-BE49-F238E27FC236}">
                  <a16:creationId xmlns:a16="http://schemas.microsoft.com/office/drawing/2014/main" xmlns="" id="{E5437E60-FA06-1B4F-ECF2-4AEA55DBC66B}"/>
                </a:ext>
              </a:extLst>
            </p:cNvPr>
            <p:cNvSpPr/>
            <p:nvPr userDrawn="1"/>
          </p:nvSpPr>
          <p:spPr>
            <a:xfrm>
              <a:off x="13193664" y="313150"/>
              <a:ext cx="300625" cy="300625"/>
            </a:xfrm>
            <a:prstGeom prst="ellipse">
              <a:avLst/>
            </a:prstGeom>
            <a:solidFill>
              <a:srgbClr val="7DBB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AC3158B2-2FBE-A56E-7C44-1422225F4594}"/>
                </a:ext>
              </a:extLst>
            </p:cNvPr>
            <p:cNvSpPr txBox="1"/>
            <p:nvPr userDrawn="1"/>
          </p:nvSpPr>
          <p:spPr>
            <a:xfrm>
              <a:off x="12919203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125/187/252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xmlns="" id="{34274DE5-2419-B0AB-73E1-A88CED3906FD}"/>
                </a:ext>
              </a:extLst>
            </p:cNvPr>
            <p:cNvSpPr/>
            <p:nvPr userDrawn="1"/>
          </p:nvSpPr>
          <p:spPr>
            <a:xfrm>
              <a:off x="13764811" y="313150"/>
              <a:ext cx="300625" cy="3006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12551590-8912-D7AC-3BFC-FAD7ED06A033}"/>
                </a:ext>
              </a:extLst>
            </p:cNvPr>
            <p:cNvSpPr txBox="1"/>
            <p:nvPr userDrawn="1"/>
          </p:nvSpPr>
          <p:spPr>
            <a:xfrm>
              <a:off x="13490350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40/42/46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1" name="Овал 10">
              <a:extLst>
                <a:ext uri="{FF2B5EF4-FFF2-40B4-BE49-F238E27FC236}">
                  <a16:creationId xmlns:a16="http://schemas.microsoft.com/office/drawing/2014/main" xmlns="" id="{18E25E9A-171C-31D0-3AB4-97B2510ADF7A}"/>
                </a:ext>
              </a:extLst>
            </p:cNvPr>
            <p:cNvSpPr/>
            <p:nvPr userDrawn="1"/>
          </p:nvSpPr>
          <p:spPr>
            <a:xfrm>
              <a:off x="14323613" y="313150"/>
              <a:ext cx="300625" cy="300625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rgbClr val="BFBFB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xmlns="" id="{D970074E-61DB-DF7D-5820-53E71AC761E1}"/>
                </a:ext>
              </a:extLst>
            </p:cNvPr>
            <p:cNvSpPr txBox="1"/>
            <p:nvPr userDrawn="1"/>
          </p:nvSpPr>
          <p:spPr>
            <a:xfrm>
              <a:off x="14049152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255/255/255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0D42148C-8284-8906-6B00-7C5008781B32}"/>
              </a:ext>
            </a:extLst>
          </p:cNvPr>
          <p:cNvSpPr txBox="1"/>
          <p:nvPr userDrawn="1"/>
        </p:nvSpPr>
        <p:spPr>
          <a:xfrm>
            <a:off x="12558019" y="785674"/>
            <a:ext cx="18636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Расширенная палитра</a:t>
            </a:r>
          </a:p>
        </p:txBody>
      </p: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xmlns="" id="{4C3B38D8-8ACC-8F11-83FD-3C6F64D2A745}"/>
              </a:ext>
            </a:extLst>
          </p:cNvPr>
          <p:cNvGrpSpPr/>
          <p:nvPr userDrawn="1"/>
        </p:nvGrpSpPr>
        <p:grpSpPr>
          <a:xfrm>
            <a:off x="12383596" y="1093451"/>
            <a:ext cx="3626739" cy="950964"/>
            <a:chOff x="12383596" y="1093451"/>
            <a:chExt cx="3626739" cy="950964"/>
          </a:xfrm>
        </p:grpSpPr>
        <p:sp>
          <p:nvSpPr>
            <p:cNvPr id="15" name="Овал 14">
              <a:extLst>
                <a:ext uri="{FF2B5EF4-FFF2-40B4-BE49-F238E27FC236}">
                  <a16:creationId xmlns:a16="http://schemas.microsoft.com/office/drawing/2014/main" xmlns="" id="{4616B386-FD68-8E86-FA20-89F52B97C3FB}"/>
                </a:ext>
              </a:extLst>
            </p:cNvPr>
            <p:cNvSpPr/>
            <p:nvPr userDrawn="1"/>
          </p:nvSpPr>
          <p:spPr>
            <a:xfrm>
              <a:off x="12658057" y="1093451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xmlns="" id="{C87F44DF-E948-B8C4-5F2C-3E9D0DBEE297}"/>
                </a:ext>
              </a:extLst>
            </p:cNvPr>
            <p:cNvSpPr txBox="1"/>
            <p:nvPr userDrawn="1"/>
          </p:nvSpPr>
          <p:spPr>
            <a:xfrm>
              <a:off x="12383596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52/111/194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7" name="Овал 16">
              <a:extLst>
                <a:ext uri="{FF2B5EF4-FFF2-40B4-BE49-F238E27FC236}">
                  <a16:creationId xmlns:a16="http://schemas.microsoft.com/office/drawing/2014/main" xmlns="" id="{D06A6127-D836-D472-EE8F-4EF939540A25}"/>
                </a:ext>
              </a:extLst>
            </p:cNvPr>
            <p:cNvSpPr/>
            <p:nvPr userDrawn="1"/>
          </p:nvSpPr>
          <p:spPr>
            <a:xfrm>
              <a:off x="13193664" y="1093451"/>
              <a:ext cx="300625" cy="300625"/>
            </a:xfrm>
            <a:prstGeom prst="ellipse">
              <a:avLst/>
            </a:prstGeom>
            <a:solidFill>
              <a:srgbClr val="838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xmlns="" id="{C2B8461B-F039-5EF7-A341-9CB869B621B6}"/>
                </a:ext>
              </a:extLst>
            </p:cNvPr>
            <p:cNvSpPr txBox="1"/>
            <p:nvPr userDrawn="1"/>
          </p:nvSpPr>
          <p:spPr>
            <a:xfrm>
              <a:off x="12919203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131/131/131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9" name="Овал 18">
              <a:extLst>
                <a:ext uri="{FF2B5EF4-FFF2-40B4-BE49-F238E27FC236}">
                  <a16:creationId xmlns:a16="http://schemas.microsoft.com/office/drawing/2014/main" xmlns="" id="{E0FFC4F0-FE32-65B3-2A65-BAD0DEC831ED}"/>
                </a:ext>
              </a:extLst>
            </p:cNvPr>
            <p:cNvSpPr/>
            <p:nvPr userDrawn="1"/>
          </p:nvSpPr>
          <p:spPr>
            <a:xfrm>
              <a:off x="13764811" y="1093451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xmlns="" id="{CF5FA737-A34F-4641-4F80-CBADEDB1260B}"/>
                </a:ext>
              </a:extLst>
            </p:cNvPr>
            <p:cNvSpPr txBox="1"/>
            <p:nvPr userDrawn="1"/>
          </p:nvSpPr>
          <p:spPr>
            <a:xfrm>
              <a:off x="13490350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191/191/191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1" name="Овал 20">
              <a:extLst>
                <a:ext uri="{FF2B5EF4-FFF2-40B4-BE49-F238E27FC236}">
                  <a16:creationId xmlns:a16="http://schemas.microsoft.com/office/drawing/2014/main" xmlns="" id="{BA64D12B-8F5C-DD21-408F-79EB9937BBAD}"/>
                </a:ext>
              </a:extLst>
            </p:cNvPr>
            <p:cNvSpPr/>
            <p:nvPr userDrawn="1"/>
          </p:nvSpPr>
          <p:spPr>
            <a:xfrm>
              <a:off x="14323613" y="1093451"/>
              <a:ext cx="300625" cy="300625"/>
            </a:xfrm>
            <a:prstGeom prst="ellipse">
              <a:avLst/>
            </a:prstGeom>
            <a:solidFill>
              <a:srgbClr val="E36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xmlns="" id="{26F615AE-CDF6-4243-BB13-760BA8E29B04}"/>
                </a:ext>
              </a:extLst>
            </p:cNvPr>
            <p:cNvSpPr txBox="1"/>
            <p:nvPr userDrawn="1"/>
          </p:nvSpPr>
          <p:spPr>
            <a:xfrm>
              <a:off x="14049152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227/104/70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3" name="Овал 22">
              <a:extLst>
                <a:ext uri="{FF2B5EF4-FFF2-40B4-BE49-F238E27FC236}">
                  <a16:creationId xmlns:a16="http://schemas.microsoft.com/office/drawing/2014/main" xmlns="" id="{F0B10044-4E17-767E-8467-C8701EF88D1F}"/>
                </a:ext>
              </a:extLst>
            </p:cNvPr>
            <p:cNvSpPr/>
            <p:nvPr userDrawn="1"/>
          </p:nvSpPr>
          <p:spPr>
            <a:xfrm>
              <a:off x="14876802" y="1093451"/>
              <a:ext cx="300625" cy="300625"/>
            </a:xfrm>
            <a:prstGeom prst="ellipse">
              <a:avLst/>
            </a:prstGeom>
            <a:solidFill>
              <a:srgbClr val="FFA9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xmlns="" id="{AFD09D3E-1A15-27E0-3A7D-6B127560EBB6}"/>
                </a:ext>
              </a:extLst>
            </p:cNvPr>
            <p:cNvSpPr txBox="1"/>
            <p:nvPr userDrawn="1"/>
          </p:nvSpPr>
          <p:spPr>
            <a:xfrm>
              <a:off x="14602341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255/169/112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5" name="Овал 24">
              <a:extLst>
                <a:ext uri="{FF2B5EF4-FFF2-40B4-BE49-F238E27FC236}">
                  <a16:creationId xmlns:a16="http://schemas.microsoft.com/office/drawing/2014/main" xmlns="" id="{BF1E2922-AB6D-38BD-CD9E-7D1CB1CCFF6B}"/>
                </a:ext>
              </a:extLst>
            </p:cNvPr>
            <p:cNvSpPr/>
            <p:nvPr userDrawn="1"/>
          </p:nvSpPr>
          <p:spPr>
            <a:xfrm>
              <a:off x="15435249" y="1093451"/>
              <a:ext cx="300625" cy="300625"/>
            </a:xfrm>
            <a:prstGeom prst="ellipse">
              <a:avLst/>
            </a:prstGeom>
            <a:solidFill>
              <a:srgbClr val="FFD7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xmlns="" id="{CC25F18A-1CA0-CF5B-8F40-774F6070A2DB}"/>
                </a:ext>
              </a:extLst>
            </p:cNvPr>
            <p:cNvSpPr txBox="1"/>
            <p:nvPr userDrawn="1"/>
          </p:nvSpPr>
          <p:spPr>
            <a:xfrm>
              <a:off x="15160788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255/215/172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7" name="Овал 26">
              <a:extLst>
                <a:ext uri="{FF2B5EF4-FFF2-40B4-BE49-F238E27FC236}">
                  <a16:creationId xmlns:a16="http://schemas.microsoft.com/office/drawing/2014/main" xmlns="" id="{4A408F28-1289-94D7-9B13-995FA556FA7A}"/>
                </a:ext>
              </a:extLst>
            </p:cNvPr>
            <p:cNvSpPr/>
            <p:nvPr userDrawn="1"/>
          </p:nvSpPr>
          <p:spPr>
            <a:xfrm>
              <a:off x="12658057" y="1571405"/>
              <a:ext cx="300625" cy="300625"/>
            </a:xfrm>
            <a:prstGeom prst="ellipse">
              <a:avLst/>
            </a:prstGeom>
            <a:solidFill>
              <a:srgbClr val="578C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xmlns="" id="{F65DEBDE-70E8-17AA-476A-8DD117CE0A25}"/>
                </a:ext>
              </a:extLst>
            </p:cNvPr>
            <p:cNvSpPr txBox="1"/>
            <p:nvPr userDrawn="1"/>
          </p:nvSpPr>
          <p:spPr>
            <a:xfrm>
              <a:off x="12383596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87/140/123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9" name="Овал 28">
              <a:extLst>
                <a:ext uri="{FF2B5EF4-FFF2-40B4-BE49-F238E27FC236}">
                  <a16:creationId xmlns:a16="http://schemas.microsoft.com/office/drawing/2014/main" xmlns="" id="{1D62FAE6-6D0C-8B69-1A78-DF57687EDEC8}"/>
                </a:ext>
              </a:extLst>
            </p:cNvPr>
            <p:cNvSpPr/>
            <p:nvPr userDrawn="1"/>
          </p:nvSpPr>
          <p:spPr>
            <a:xfrm>
              <a:off x="13193664" y="1571405"/>
              <a:ext cx="300625" cy="300625"/>
            </a:xfrm>
            <a:prstGeom prst="ellipse">
              <a:avLst/>
            </a:prstGeom>
            <a:solidFill>
              <a:srgbClr val="46AA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85570D73-B813-38BF-4CDF-13997DF491E2}"/>
                </a:ext>
              </a:extLst>
            </p:cNvPr>
            <p:cNvSpPr txBox="1"/>
            <p:nvPr userDrawn="1"/>
          </p:nvSpPr>
          <p:spPr>
            <a:xfrm>
              <a:off x="12919203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70/170/152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1" name="Овал 30">
              <a:extLst>
                <a:ext uri="{FF2B5EF4-FFF2-40B4-BE49-F238E27FC236}">
                  <a16:creationId xmlns:a16="http://schemas.microsoft.com/office/drawing/2014/main" xmlns="" id="{34F93159-46C3-CB59-E76A-ECBD7C58FF10}"/>
                </a:ext>
              </a:extLst>
            </p:cNvPr>
            <p:cNvSpPr/>
            <p:nvPr userDrawn="1"/>
          </p:nvSpPr>
          <p:spPr>
            <a:xfrm>
              <a:off x="13764811" y="1571405"/>
              <a:ext cx="300625" cy="300625"/>
            </a:xfrm>
            <a:prstGeom prst="ellipse">
              <a:avLst/>
            </a:prstGeom>
            <a:solidFill>
              <a:srgbClr val="A1DC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xmlns="" id="{C102936E-6601-9368-B2D9-498524CE359D}"/>
                </a:ext>
              </a:extLst>
            </p:cNvPr>
            <p:cNvSpPr txBox="1"/>
            <p:nvPr userDrawn="1"/>
          </p:nvSpPr>
          <p:spPr>
            <a:xfrm>
              <a:off x="13490350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161/220/188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E246C7A3-417F-7274-82D6-3188EC99BA23}"/>
              </a:ext>
            </a:extLst>
          </p:cNvPr>
          <p:cNvSpPr txBox="1"/>
          <p:nvPr userDrawn="1"/>
        </p:nvSpPr>
        <p:spPr>
          <a:xfrm>
            <a:off x="12541026" y="3656131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Дополнительная расширенная палитра</a:t>
            </a:r>
          </a:p>
        </p:txBody>
      </p:sp>
      <p:grpSp>
        <p:nvGrpSpPr>
          <p:cNvPr id="34" name="Группа 33">
            <a:extLst>
              <a:ext uri="{FF2B5EF4-FFF2-40B4-BE49-F238E27FC236}">
                <a16:creationId xmlns:a16="http://schemas.microsoft.com/office/drawing/2014/main" xmlns="" id="{0BC9DC81-5E6A-BA21-9170-1CC77AA6F14C}"/>
              </a:ext>
            </a:extLst>
          </p:cNvPr>
          <p:cNvGrpSpPr/>
          <p:nvPr userDrawn="1"/>
        </p:nvGrpSpPr>
        <p:grpSpPr>
          <a:xfrm>
            <a:off x="12383596" y="3963908"/>
            <a:ext cx="3626739" cy="992609"/>
            <a:chOff x="12383596" y="3963908"/>
            <a:chExt cx="3626739" cy="992609"/>
          </a:xfrm>
        </p:grpSpPr>
        <p:sp>
          <p:nvSpPr>
            <p:cNvPr id="35" name="Овал 34">
              <a:extLst>
                <a:ext uri="{FF2B5EF4-FFF2-40B4-BE49-F238E27FC236}">
                  <a16:creationId xmlns:a16="http://schemas.microsoft.com/office/drawing/2014/main" xmlns="" id="{6CE7FE1A-0602-77B9-DEF6-27981041EB17}"/>
                </a:ext>
              </a:extLst>
            </p:cNvPr>
            <p:cNvSpPr/>
            <p:nvPr userDrawn="1"/>
          </p:nvSpPr>
          <p:spPr>
            <a:xfrm>
              <a:off x="12658057" y="3963908"/>
              <a:ext cx="300625" cy="300625"/>
            </a:xfrm>
            <a:prstGeom prst="ellipse">
              <a:avLst/>
            </a:prstGeom>
            <a:solidFill>
              <a:srgbClr val="9C366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xmlns="" id="{ECE3699B-182B-DF18-728E-B5313654EBB3}"/>
                </a:ext>
              </a:extLst>
            </p:cNvPr>
            <p:cNvSpPr txBox="1"/>
            <p:nvPr userDrawn="1"/>
          </p:nvSpPr>
          <p:spPr>
            <a:xfrm>
              <a:off x="12383596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156/54/103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7" name="Овал 36">
              <a:extLst>
                <a:ext uri="{FF2B5EF4-FFF2-40B4-BE49-F238E27FC236}">
                  <a16:creationId xmlns:a16="http://schemas.microsoft.com/office/drawing/2014/main" xmlns="" id="{D955588B-52FE-1F06-58DF-7A9B1D03E608}"/>
                </a:ext>
              </a:extLst>
            </p:cNvPr>
            <p:cNvSpPr/>
            <p:nvPr userDrawn="1"/>
          </p:nvSpPr>
          <p:spPr>
            <a:xfrm>
              <a:off x="13193664" y="3963908"/>
              <a:ext cx="300625" cy="300625"/>
            </a:xfrm>
            <a:prstGeom prst="ellipse">
              <a:avLst/>
            </a:prstGeom>
            <a:solidFill>
              <a:srgbClr val="AC62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xmlns="" id="{8B684A64-C79B-82F9-6847-81532D25DC23}"/>
                </a:ext>
              </a:extLst>
            </p:cNvPr>
            <p:cNvSpPr txBox="1"/>
            <p:nvPr userDrawn="1"/>
          </p:nvSpPr>
          <p:spPr>
            <a:xfrm>
              <a:off x="12919203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172/98/120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9" name="Овал 38">
              <a:extLst>
                <a:ext uri="{FF2B5EF4-FFF2-40B4-BE49-F238E27FC236}">
                  <a16:creationId xmlns:a16="http://schemas.microsoft.com/office/drawing/2014/main" xmlns="" id="{4C53F6D8-8F66-A109-EBBA-9DC4DC5C5050}"/>
                </a:ext>
              </a:extLst>
            </p:cNvPr>
            <p:cNvSpPr/>
            <p:nvPr userDrawn="1"/>
          </p:nvSpPr>
          <p:spPr>
            <a:xfrm>
              <a:off x="13764811" y="3963908"/>
              <a:ext cx="300625" cy="300625"/>
            </a:xfrm>
            <a:prstGeom prst="ellipse">
              <a:avLst/>
            </a:prstGeom>
            <a:solidFill>
              <a:srgbClr val="D08B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xmlns="" id="{395FF9C1-CF97-52A8-B191-9C3352B513E8}"/>
                </a:ext>
              </a:extLst>
            </p:cNvPr>
            <p:cNvSpPr txBox="1"/>
            <p:nvPr userDrawn="1"/>
          </p:nvSpPr>
          <p:spPr>
            <a:xfrm>
              <a:off x="13490350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208/139/164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1" name="Овал 40">
              <a:extLst>
                <a:ext uri="{FF2B5EF4-FFF2-40B4-BE49-F238E27FC236}">
                  <a16:creationId xmlns:a16="http://schemas.microsoft.com/office/drawing/2014/main" xmlns="" id="{C4D6B1EE-24DB-B767-8562-D4AB5FCD47AB}"/>
                </a:ext>
              </a:extLst>
            </p:cNvPr>
            <p:cNvSpPr/>
            <p:nvPr userDrawn="1"/>
          </p:nvSpPr>
          <p:spPr>
            <a:xfrm>
              <a:off x="14323613" y="3963908"/>
              <a:ext cx="300625" cy="300625"/>
            </a:xfrm>
            <a:prstGeom prst="ellipse">
              <a:avLst/>
            </a:prstGeom>
            <a:solidFill>
              <a:srgbClr val="DECC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xmlns="" id="{0A6694F3-39BC-B151-54D2-98340697E17A}"/>
                </a:ext>
              </a:extLst>
            </p:cNvPr>
            <p:cNvSpPr txBox="1"/>
            <p:nvPr userDrawn="1"/>
          </p:nvSpPr>
          <p:spPr>
            <a:xfrm>
              <a:off x="14049152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222/204/8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3" name="Овал 42">
              <a:extLst>
                <a:ext uri="{FF2B5EF4-FFF2-40B4-BE49-F238E27FC236}">
                  <a16:creationId xmlns:a16="http://schemas.microsoft.com/office/drawing/2014/main" xmlns="" id="{5DA68969-59EA-E62C-011F-2ADA481155FD}"/>
                </a:ext>
              </a:extLst>
            </p:cNvPr>
            <p:cNvSpPr/>
            <p:nvPr userDrawn="1"/>
          </p:nvSpPr>
          <p:spPr>
            <a:xfrm>
              <a:off x="14876802" y="3963908"/>
              <a:ext cx="300625" cy="300625"/>
            </a:xfrm>
            <a:prstGeom prst="ellipse">
              <a:avLst/>
            </a:prstGeom>
            <a:solidFill>
              <a:srgbClr val="D0DE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xmlns="" id="{5A32FA40-37E0-CA58-BB79-99252694ABF4}"/>
                </a:ext>
              </a:extLst>
            </p:cNvPr>
            <p:cNvSpPr txBox="1"/>
            <p:nvPr userDrawn="1"/>
          </p:nvSpPr>
          <p:spPr>
            <a:xfrm>
              <a:off x="14602341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208/222/84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5" name="Овал 44">
              <a:extLst>
                <a:ext uri="{FF2B5EF4-FFF2-40B4-BE49-F238E27FC236}">
                  <a16:creationId xmlns:a16="http://schemas.microsoft.com/office/drawing/2014/main" xmlns="" id="{C1DB07C3-1A36-0DA9-EA47-FA55025BF0FF}"/>
                </a:ext>
              </a:extLst>
            </p:cNvPr>
            <p:cNvSpPr/>
            <p:nvPr userDrawn="1"/>
          </p:nvSpPr>
          <p:spPr>
            <a:xfrm>
              <a:off x="15435249" y="3963908"/>
              <a:ext cx="300625" cy="300625"/>
            </a:xfrm>
            <a:prstGeom prst="ellipse">
              <a:avLst/>
            </a:prstGeom>
            <a:solidFill>
              <a:srgbClr val="E6ED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xmlns="" id="{AE1E4C94-6AD0-E5DB-9E16-90C83B5BE07F}"/>
                </a:ext>
              </a:extLst>
            </p:cNvPr>
            <p:cNvSpPr txBox="1"/>
            <p:nvPr userDrawn="1"/>
          </p:nvSpPr>
          <p:spPr>
            <a:xfrm>
              <a:off x="15160788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230/237/133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7" name="Овал 46">
              <a:extLst>
                <a:ext uri="{FF2B5EF4-FFF2-40B4-BE49-F238E27FC236}">
                  <a16:creationId xmlns:a16="http://schemas.microsoft.com/office/drawing/2014/main" xmlns="" id="{D4BFA602-D1E8-1C66-18D4-A2221E96FFD6}"/>
                </a:ext>
              </a:extLst>
            </p:cNvPr>
            <p:cNvSpPr/>
            <p:nvPr userDrawn="1"/>
          </p:nvSpPr>
          <p:spPr>
            <a:xfrm>
              <a:off x="12658057" y="4483507"/>
              <a:ext cx="300625" cy="300625"/>
            </a:xfrm>
            <a:prstGeom prst="ellipse">
              <a:avLst/>
            </a:prstGeom>
            <a:solidFill>
              <a:srgbClr val="6037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xmlns="" id="{17D01B27-2BC0-2106-99C7-61A9F396E139}"/>
                </a:ext>
              </a:extLst>
            </p:cNvPr>
            <p:cNvSpPr txBox="1"/>
            <p:nvPr userDrawn="1"/>
          </p:nvSpPr>
          <p:spPr>
            <a:xfrm>
              <a:off x="12383596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96/55/158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9" name="Овал 48">
              <a:extLst>
                <a:ext uri="{FF2B5EF4-FFF2-40B4-BE49-F238E27FC236}">
                  <a16:creationId xmlns:a16="http://schemas.microsoft.com/office/drawing/2014/main" xmlns="" id="{B4ACCEFC-CA12-46EF-E88F-B9DD57B7B04F}"/>
                </a:ext>
              </a:extLst>
            </p:cNvPr>
            <p:cNvSpPr/>
            <p:nvPr userDrawn="1"/>
          </p:nvSpPr>
          <p:spPr>
            <a:xfrm>
              <a:off x="13193664" y="4483507"/>
              <a:ext cx="300625" cy="300625"/>
            </a:xfrm>
            <a:prstGeom prst="ellipse">
              <a:avLst/>
            </a:prstGeom>
            <a:solidFill>
              <a:srgbClr val="896C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xmlns="" id="{A515EDAC-2972-173B-355C-2BA9D0713D44}"/>
                </a:ext>
              </a:extLst>
            </p:cNvPr>
            <p:cNvSpPr txBox="1"/>
            <p:nvPr userDrawn="1"/>
          </p:nvSpPr>
          <p:spPr>
            <a:xfrm>
              <a:off x="12919203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137/108/196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1" name="Овал 50">
              <a:extLst>
                <a:ext uri="{FF2B5EF4-FFF2-40B4-BE49-F238E27FC236}">
                  <a16:creationId xmlns:a16="http://schemas.microsoft.com/office/drawing/2014/main" xmlns="" id="{D6343A83-EFB2-3FFC-3498-D8EAC086005D}"/>
                </a:ext>
              </a:extLst>
            </p:cNvPr>
            <p:cNvSpPr/>
            <p:nvPr userDrawn="1"/>
          </p:nvSpPr>
          <p:spPr>
            <a:xfrm>
              <a:off x="13764811" y="4483507"/>
              <a:ext cx="300625" cy="300625"/>
            </a:xfrm>
            <a:prstGeom prst="ellipse">
              <a:avLst/>
            </a:prstGeom>
            <a:solidFill>
              <a:srgbClr val="B89E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xmlns="" id="{766F4C46-2759-1254-1602-1EF020C29A9B}"/>
                </a:ext>
              </a:extLst>
            </p:cNvPr>
            <p:cNvSpPr txBox="1"/>
            <p:nvPr userDrawn="1"/>
          </p:nvSpPr>
          <p:spPr>
            <a:xfrm>
              <a:off x="13490350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184/158/255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3" name="Овал 52">
              <a:extLst>
                <a:ext uri="{FF2B5EF4-FFF2-40B4-BE49-F238E27FC236}">
                  <a16:creationId xmlns:a16="http://schemas.microsoft.com/office/drawing/2014/main" xmlns="" id="{1B37D39D-F386-5E38-F9B8-E89989FBA1F0}"/>
                </a:ext>
              </a:extLst>
            </p:cNvPr>
            <p:cNvSpPr/>
            <p:nvPr userDrawn="1"/>
          </p:nvSpPr>
          <p:spPr>
            <a:xfrm>
              <a:off x="14323613" y="4483507"/>
              <a:ext cx="300625" cy="300625"/>
            </a:xfrm>
            <a:prstGeom prst="ellipse">
              <a:avLst/>
            </a:prstGeom>
            <a:solidFill>
              <a:srgbClr val="991C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xmlns="" id="{5034F04A-3AA1-9DD8-4EA6-8099F7EFD740}"/>
                </a:ext>
              </a:extLst>
            </p:cNvPr>
            <p:cNvSpPr txBox="1"/>
            <p:nvPr userDrawn="1"/>
          </p:nvSpPr>
          <p:spPr>
            <a:xfrm>
              <a:off x="14049152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153/28/28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5" name="Овал 54">
              <a:extLst>
                <a:ext uri="{FF2B5EF4-FFF2-40B4-BE49-F238E27FC236}">
                  <a16:creationId xmlns:a16="http://schemas.microsoft.com/office/drawing/2014/main" xmlns="" id="{0050FF0D-26A3-E060-3E49-275BBEC98F5E}"/>
                </a:ext>
              </a:extLst>
            </p:cNvPr>
            <p:cNvSpPr/>
            <p:nvPr userDrawn="1"/>
          </p:nvSpPr>
          <p:spPr>
            <a:xfrm>
              <a:off x="14876802" y="4483507"/>
              <a:ext cx="300625" cy="300625"/>
            </a:xfrm>
            <a:prstGeom prst="ellipse">
              <a:avLst/>
            </a:prstGeom>
            <a:solidFill>
              <a:srgbClr val="DE31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xmlns="" id="{1510A7DE-0A18-8813-5CC8-1F5B31883BD1}"/>
                </a:ext>
              </a:extLst>
            </p:cNvPr>
            <p:cNvSpPr txBox="1"/>
            <p:nvPr userDrawn="1"/>
          </p:nvSpPr>
          <p:spPr>
            <a:xfrm>
              <a:off x="14602341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222/49/49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7" name="Овал 56">
              <a:extLst>
                <a:ext uri="{FF2B5EF4-FFF2-40B4-BE49-F238E27FC236}">
                  <a16:creationId xmlns:a16="http://schemas.microsoft.com/office/drawing/2014/main" xmlns="" id="{C13191AE-FF0D-0F5F-8E75-9ECA6F1ED0D1}"/>
                </a:ext>
              </a:extLst>
            </p:cNvPr>
            <p:cNvSpPr/>
            <p:nvPr userDrawn="1"/>
          </p:nvSpPr>
          <p:spPr>
            <a:xfrm>
              <a:off x="15435249" y="4483507"/>
              <a:ext cx="300625" cy="300625"/>
            </a:xfrm>
            <a:prstGeom prst="ellipse">
              <a:avLst/>
            </a:prstGeom>
            <a:solidFill>
              <a:srgbClr val="E6B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D11C6001-B60E-FF19-F61B-545F8DBE269F}"/>
                </a:ext>
              </a:extLst>
            </p:cNvPr>
            <p:cNvSpPr txBox="1"/>
            <p:nvPr userDrawn="1"/>
          </p:nvSpPr>
          <p:spPr>
            <a:xfrm>
              <a:off x="15160788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230/176/168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57B62614-498F-E07C-CB6D-0DBEF44E15A1}"/>
              </a:ext>
            </a:extLst>
          </p:cNvPr>
          <p:cNvSpPr txBox="1"/>
          <p:nvPr userDrawn="1"/>
        </p:nvSpPr>
        <p:spPr>
          <a:xfrm>
            <a:off x="12541026" y="2018544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err="1">
                <a:solidFill>
                  <a:srgbClr val="282A2E"/>
                </a:solidFill>
              </a:rPr>
              <a:t>Разбеленная</a:t>
            </a:r>
            <a:r>
              <a:rPr lang="ru-RU" sz="1000" b="1" dirty="0">
                <a:solidFill>
                  <a:srgbClr val="282A2E"/>
                </a:solidFill>
              </a:rPr>
              <a:t> палитра</a:t>
            </a:r>
          </a:p>
        </p:txBody>
      </p:sp>
      <p:grpSp>
        <p:nvGrpSpPr>
          <p:cNvPr id="60" name="Группа 59">
            <a:extLst>
              <a:ext uri="{FF2B5EF4-FFF2-40B4-BE49-F238E27FC236}">
                <a16:creationId xmlns:a16="http://schemas.microsoft.com/office/drawing/2014/main" xmlns="" id="{FD744016-6012-2369-3CC8-89E909270840}"/>
              </a:ext>
            </a:extLst>
          </p:cNvPr>
          <p:cNvGrpSpPr/>
          <p:nvPr userDrawn="1"/>
        </p:nvGrpSpPr>
        <p:grpSpPr>
          <a:xfrm>
            <a:off x="12383596" y="2326321"/>
            <a:ext cx="3068292" cy="473010"/>
            <a:chOff x="12383596" y="2326321"/>
            <a:chExt cx="3068292" cy="473010"/>
          </a:xfrm>
        </p:grpSpPr>
        <p:sp>
          <p:nvSpPr>
            <p:cNvPr id="61" name="Овал 60">
              <a:extLst>
                <a:ext uri="{FF2B5EF4-FFF2-40B4-BE49-F238E27FC236}">
                  <a16:creationId xmlns:a16="http://schemas.microsoft.com/office/drawing/2014/main" xmlns="" id="{1C35A1C5-4160-4763-A191-3D31434EDDE2}"/>
                </a:ext>
              </a:extLst>
            </p:cNvPr>
            <p:cNvSpPr/>
            <p:nvPr userDrawn="1"/>
          </p:nvSpPr>
          <p:spPr>
            <a:xfrm>
              <a:off x="12658057" y="2326321"/>
              <a:ext cx="300625" cy="300625"/>
            </a:xfrm>
            <a:prstGeom prst="ellipse">
              <a:avLst/>
            </a:prstGeom>
            <a:solidFill>
              <a:srgbClr val="DEDD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xmlns="" id="{4978C3CC-09AC-26D4-0CFA-73C505B362D0}"/>
                </a:ext>
              </a:extLst>
            </p:cNvPr>
            <p:cNvSpPr txBox="1"/>
            <p:nvPr userDrawn="1"/>
          </p:nvSpPr>
          <p:spPr>
            <a:xfrm>
              <a:off x="12383596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217/216/235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3" name="Овал 62">
              <a:extLst>
                <a:ext uri="{FF2B5EF4-FFF2-40B4-BE49-F238E27FC236}">
                  <a16:creationId xmlns:a16="http://schemas.microsoft.com/office/drawing/2014/main" xmlns="" id="{90E555F9-77B8-E927-0DEC-EC4B07AFD2EF}"/>
                </a:ext>
              </a:extLst>
            </p:cNvPr>
            <p:cNvSpPr/>
            <p:nvPr userDrawn="1"/>
          </p:nvSpPr>
          <p:spPr>
            <a:xfrm>
              <a:off x="13193664" y="2326321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xmlns="" id="{CCF3EE42-6C7E-D651-7F55-2E962509186F}"/>
                </a:ext>
              </a:extLst>
            </p:cNvPr>
            <p:cNvSpPr txBox="1"/>
            <p:nvPr userDrawn="1"/>
          </p:nvSpPr>
          <p:spPr>
            <a:xfrm>
              <a:off x="12919203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207/232/255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5" name="Овал 64">
              <a:extLst>
                <a:ext uri="{FF2B5EF4-FFF2-40B4-BE49-F238E27FC236}">
                  <a16:creationId xmlns:a16="http://schemas.microsoft.com/office/drawing/2014/main" xmlns="" id="{F82B83F4-2A51-7160-2B4A-848DEFAFE3B8}"/>
                </a:ext>
              </a:extLst>
            </p:cNvPr>
            <p:cNvSpPr/>
            <p:nvPr userDrawn="1"/>
          </p:nvSpPr>
          <p:spPr>
            <a:xfrm>
              <a:off x="13764811" y="2326321"/>
              <a:ext cx="300625" cy="300625"/>
            </a:xfrm>
            <a:prstGeom prst="ellipse">
              <a:avLst/>
            </a:prstGeom>
            <a:solidFill>
              <a:srgbClr val="EBEB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xmlns="" id="{B8E404E1-ED65-A67E-7BCE-55CEB1322A16}"/>
                </a:ext>
              </a:extLst>
            </p:cNvPr>
            <p:cNvSpPr txBox="1"/>
            <p:nvPr userDrawn="1"/>
          </p:nvSpPr>
          <p:spPr>
            <a:xfrm>
              <a:off x="13490350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235/235/235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7" name="Овал 66">
              <a:extLst>
                <a:ext uri="{FF2B5EF4-FFF2-40B4-BE49-F238E27FC236}">
                  <a16:creationId xmlns:a16="http://schemas.microsoft.com/office/drawing/2014/main" xmlns="" id="{104970A1-211D-0074-1F19-11CA6C1230B4}"/>
                </a:ext>
              </a:extLst>
            </p:cNvPr>
            <p:cNvSpPr/>
            <p:nvPr userDrawn="1"/>
          </p:nvSpPr>
          <p:spPr>
            <a:xfrm>
              <a:off x="14323613" y="2326321"/>
              <a:ext cx="300625" cy="300625"/>
            </a:xfrm>
            <a:prstGeom prst="ellipse">
              <a:avLst/>
            </a:prstGeom>
            <a:solidFill>
              <a:srgbClr val="FCDF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xmlns="" id="{140143C6-2BA9-FE7E-C7F3-6FF08BD6D1FF}"/>
                </a:ext>
              </a:extLst>
            </p:cNvPr>
            <p:cNvSpPr txBox="1"/>
            <p:nvPr userDrawn="1"/>
          </p:nvSpPr>
          <p:spPr>
            <a:xfrm>
              <a:off x="14049152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252/223/215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9" name="Овал 68">
              <a:extLst>
                <a:ext uri="{FF2B5EF4-FFF2-40B4-BE49-F238E27FC236}">
                  <a16:creationId xmlns:a16="http://schemas.microsoft.com/office/drawing/2014/main" xmlns="" id="{87D4E663-6358-C4A2-B117-4684E7747A94}"/>
                </a:ext>
              </a:extLst>
            </p:cNvPr>
            <p:cNvSpPr/>
            <p:nvPr userDrawn="1"/>
          </p:nvSpPr>
          <p:spPr>
            <a:xfrm>
              <a:off x="14876802" y="2326321"/>
              <a:ext cx="300625" cy="300625"/>
            </a:xfrm>
            <a:prstGeom prst="ellipse">
              <a:avLst/>
            </a:prstGeom>
            <a:solidFill>
              <a:srgbClr val="D3F5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xmlns="" id="{357C739F-B5F6-6345-1934-2157BB4D9AF7}"/>
                </a:ext>
              </a:extLst>
            </p:cNvPr>
            <p:cNvSpPr txBox="1"/>
            <p:nvPr userDrawn="1"/>
          </p:nvSpPr>
          <p:spPr>
            <a:xfrm>
              <a:off x="14602341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211/245/226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xmlns="" id="{2B2B0A2D-7B64-1809-B474-C0A95368A343}"/>
              </a:ext>
            </a:extLst>
          </p:cNvPr>
          <p:cNvSpPr txBox="1"/>
          <p:nvPr userDrawn="1"/>
        </p:nvSpPr>
        <p:spPr>
          <a:xfrm>
            <a:off x="12558019" y="2840075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Палитра для картограмм</a:t>
            </a:r>
          </a:p>
        </p:txBody>
      </p:sp>
      <p:grpSp>
        <p:nvGrpSpPr>
          <p:cNvPr id="72" name="Группа 71">
            <a:extLst>
              <a:ext uri="{FF2B5EF4-FFF2-40B4-BE49-F238E27FC236}">
                <a16:creationId xmlns:a16="http://schemas.microsoft.com/office/drawing/2014/main" xmlns="" id="{F5698C8D-7ABF-7501-4D33-B55F48A9D141}"/>
              </a:ext>
            </a:extLst>
          </p:cNvPr>
          <p:cNvGrpSpPr/>
          <p:nvPr userDrawn="1"/>
        </p:nvGrpSpPr>
        <p:grpSpPr>
          <a:xfrm>
            <a:off x="12383596" y="3147852"/>
            <a:ext cx="3626739" cy="473010"/>
            <a:chOff x="12383596" y="3147852"/>
            <a:chExt cx="3626739" cy="473010"/>
          </a:xfrm>
        </p:grpSpPr>
        <p:sp>
          <p:nvSpPr>
            <p:cNvPr id="73" name="Овал 72">
              <a:extLst>
                <a:ext uri="{FF2B5EF4-FFF2-40B4-BE49-F238E27FC236}">
                  <a16:creationId xmlns:a16="http://schemas.microsoft.com/office/drawing/2014/main" xmlns="" id="{45C20574-A69B-9037-DD0C-9C83CBE7557A}"/>
                </a:ext>
              </a:extLst>
            </p:cNvPr>
            <p:cNvSpPr/>
            <p:nvPr userDrawn="1"/>
          </p:nvSpPr>
          <p:spPr>
            <a:xfrm>
              <a:off x="12658057" y="3147852"/>
              <a:ext cx="300625" cy="300625"/>
            </a:xfrm>
            <a:prstGeom prst="ellipse">
              <a:avLst/>
            </a:prstGeom>
            <a:solidFill>
              <a:srgbClr val="3631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xmlns="" id="{83FFDFAC-23C7-7010-DDAF-2B45CCF582CE}"/>
                </a:ext>
              </a:extLst>
            </p:cNvPr>
            <p:cNvSpPr txBox="1"/>
            <p:nvPr userDrawn="1"/>
          </p:nvSpPr>
          <p:spPr>
            <a:xfrm>
              <a:off x="12383596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54/49/148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5" name="Овал 74">
              <a:extLst>
                <a:ext uri="{FF2B5EF4-FFF2-40B4-BE49-F238E27FC236}">
                  <a16:creationId xmlns:a16="http://schemas.microsoft.com/office/drawing/2014/main" xmlns="" id="{55A130F6-E209-C31D-019F-071A15E0C4FC}"/>
                </a:ext>
              </a:extLst>
            </p:cNvPr>
            <p:cNvSpPr/>
            <p:nvPr userDrawn="1"/>
          </p:nvSpPr>
          <p:spPr>
            <a:xfrm>
              <a:off x="13193664" y="3147852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xmlns="" id="{74C35DB6-E4B4-231F-ED5B-BA65072C6F28}"/>
                </a:ext>
              </a:extLst>
            </p:cNvPr>
            <p:cNvSpPr txBox="1"/>
            <p:nvPr userDrawn="1"/>
          </p:nvSpPr>
          <p:spPr>
            <a:xfrm>
              <a:off x="12919203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52/1</a:t>
              </a:r>
              <a:r>
                <a:rPr lang="en-US" sz="700" dirty="0">
                  <a:solidFill>
                    <a:srgbClr val="282A2E"/>
                  </a:solidFill>
                </a:rPr>
                <a:t>1</a:t>
              </a:r>
              <a:r>
                <a:rPr lang="ru-RU" sz="700" dirty="0">
                  <a:solidFill>
                    <a:srgbClr val="282A2E"/>
                  </a:solidFill>
                </a:rPr>
                <a:t>1/194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7" name="Овал 76">
              <a:extLst>
                <a:ext uri="{FF2B5EF4-FFF2-40B4-BE49-F238E27FC236}">
                  <a16:creationId xmlns:a16="http://schemas.microsoft.com/office/drawing/2014/main" xmlns="" id="{9D9E9D17-FC2C-C794-ED02-153D7BC6B184}"/>
                </a:ext>
              </a:extLst>
            </p:cNvPr>
            <p:cNvSpPr/>
            <p:nvPr userDrawn="1"/>
          </p:nvSpPr>
          <p:spPr>
            <a:xfrm>
              <a:off x="13764811" y="3147852"/>
              <a:ext cx="300625" cy="300625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xmlns="" id="{5E9B8C22-9EFD-8A59-8418-1630F4958E5A}"/>
                </a:ext>
              </a:extLst>
            </p:cNvPr>
            <p:cNvSpPr txBox="1"/>
            <p:nvPr userDrawn="1"/>
          </p:nvSpPr>
          <p:spPr>
            <a:xfrm>
              <a:off x="13490350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125/187/252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9" name="Овал 78">
              <a:extLst>
                <a:ext uri="{FF2B5EF4-FFF2-40B4-BE49-F238E27FC236}">
                  <a16:creationId xmlns:a16="http://schemas.microsoft.com/office/drawing/2014/main" xmlns="" id="{41C1A3F9-8449-ADBC-F281-07CC42F14623}"/>
                </a:ext>
              </a:extLst>
            </p:cNvPr>
            <p:cNvSpPr/>
            <p:nvPr userDrawn="1"/>
          </p:nvSpPr>
          <p:spPr>
            <a:xfrm>
              <a:off x="14323613" y="3147852"/>
              <a:ext cx="300625" cy="300625"/>
            </a:xfrm>
            <a:prstGeom prst="ellipse">
              <a:avLst/>
            </a:prstGeom>
            <a:solidFill>
              <a:srgbClr val="A9D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xmlns="" id="{B51EC78A-3F61-9C0C-CDBE-1503EB1B8F4F}"/>
                </a:ext>
              </a:extLst>
            </p:cNvPr>
            <p:cNvSpPr txBox="1"/>
            <p:nvPr userDrawn="1"/>
          </p:nvSpPr>
          <p:spPr>
            <a:xfrm>
              <a:off x="14049152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169/211/253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1" name="Овал 80">
              <a:extLst>
                <a:ext uri="{FF2B5EF4-FFF2-40B4-BE49-F238E27FC236}">
                  <a16:creationId xmlns:a16="http://schemas.microsoft.com/office/drawing/2014/main" xmlns="" id="{79E4EBDF-1D45-10D7-E80A-8B434FC4858F}"/>
                </a:ext>
              </a:extLst>
            </p:cNvPr>
            <p:cNvSpPr/>
            <p:nvPr userDrawn="1"/>
          </p:nvSpPr>
          <p:spPr>
            <a:xfrm>
              <a:off x="14876802" y="3147852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xmlns="" id="{DC0E7060-7DCB-239F-A871-28535B50AA83}"/>
                </a:ext>
              </a:extLst>
            </p:cNvPr>
            <p:cNvSpPr txBox="1"/>
            <p:nvPr userDrawn="1"/>
          </p:nvSpPr>
          <p:spPr>
            <a:xfrm>
              <a:off x="14602341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207/232/255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3" name="Овал 82">
              <a:extLst>
                <a:ext uri="{FF2B5EF4-FFF2-40B4-BE49-F238E27FC236}">
                  <a16:creationId xmlns:a16="http://schemas.microsoft.com/office/drawing/2014/main" xmlns="" id="{1E209568-B69F-5A4B-543D-C0E5D731D5D9}"/>
                </a:ext>
              </a:extLst>
            </p:cNvPr>
            <p:cNvSpPr/>
            <p:nvPr userDrawn="1"/>
          </p:nvSpPr>
          <p:spPr>
            <a:xfrm>
              <a:off x="15435249" y="3147852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xmlns="" id="{EFEA7ECE-9A9A-9D4D-2FD2-DF1226FB04F1}"/>
                </a:ext>
              </a:extLst>
            </p:cNvPr>
            <p:cNvSpPr txBox="1"/>
            <p:nvPr userDrawn="1"/>
          </p:nvSpPr>
          <p:spPr>
            <a:xfrm>
              <a:off x="15160788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191/191/191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165342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C09C1B71-52AF-5215-095D-204F3CC538D4}"/>
              </a:ext>
            </a:extLst>
          </p:cNvPr>
          <p:cNvSpPr/>
          <p:nvPr userDrawn="1"/>
        </p:nvSpPr>
        <p:spPr>
          <a:xfrm>
            <a:off x="12400767" y="1"/>
            <a:ext cx="3594970" cy="5067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A4E7B363-16FA-8729-4FF9-760486DF88E1}"/>
              </a:ext>
            </a:extLst>
          </p:cNvPr>
          <p:cNvSpPr txBox="1"/>
          <p:nvPr userDrawn="1"/>
        </p:nvSpPr>
        <p:spPr>
          <a:xfrm>
            <a:off x="12558019" y="5373"/>
            <a:ext cx="18636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Основная палитра</a:t>
            </a:r>
          </a:p>
        </p:txBody>
      </p: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xmlns="" id="{F2119FFA-A59F-0F5C-CB4B-03364CB48D93}"/>
              </a:ext>
            </a:extLst>
          </p:cNvPr>
          <p:cNvGrpSpPr/>
          <p:nvPr userDrawn="1"/>
        </p:nvGrpSpPr>
        <p:grpSpPr>
          <a:xfrm>
            <a:off x="12383596" y="313150"/>
            <a:ext cx="2515103" cy="473010"/>
            <a:chOff x="12383596" y="313150"/>
            <a:chExt cx="2515103" cy="473010"/>
          </a:xfrm>
        </p:grpSpPr>
        <p:sp>
          <p:nvSpPr>
            <p:cNvPr id="11" name="Овал 10">
              <a:extLst>
                <a:ext uri="{FF2B5EF4-FFF2-40B4-BE49-F238E27FC236}">
                  <a16:creationId xmlns:a16="http://schemas.microsoft.com/office/drawing/2014/main" xmlns="" id="{906361F0-6CA1-2F38-AD91-BE7189F24E81}"/>
                </a:ext>
              </a:extLst>
            </p:cNvPr>
            <p:cNvSpPr/>
            <p:nvPr userDrawn="1"/>
          </p:nvSpPr>
          <p:spPr>
            <a:xfrm>
              <a:off x="12658057" y="313150"/>
              <a:ext cx="300625" cy="30062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xmlns="" id="{B60AC9FD-ABDF-354A-A2F9-924975EB6677}"/>
                </a:ext>
              </a:extLst>
            </p:cNvPr>
            <p:cNvSpPr txBox="1"/>
            <p:nvPr userDrawn="1"/>
          </p:nvSpPr>
          <p:spPr>
            <a:xfrm>
              <a:off x="12383596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dirty="0">
                  <a:solidFill>
                    <a:srgbClr val="282A2E"/>
                  </a:solidFill>
                </a:rPr>
                <a:t>54</a:t>
              </a:r>
              <a:r>
                <a:rPr lang="ru-RU" sz="700" dirty="0">
                  <a:solidFill>
                    <a:srgbClr val="282A2E"/>
                  </a:solidFill>
                </a:rPr>
                <a:t>/</a:t>
              </a:r>
              <a:r>
                <a:rPr lang="en-US" sz="700" dirty="0">
                  <a:solidFill>
                    <a:srgbClr val="282A2E"/>
                  </a:solidFill>
                </a:rPr>
                <a:t>4</a:t>
              </a:r>
              <a:r>
                <a:rPr lang="ru-RU" sz="700" dirty="0">
                  <a:solidFill>
                    <a:srgbClr val="282A2E"/>
                  </a:solidFill>
                </a:rPr>
                <a:t>9/</a:t>
              </a:r>
              <a:r>
                <a:rPr lang="en-US" sz="700" dirty="0">
                  <a:solidFill>
                    <a:srgbClr val="282A2E"/>
                  </a:solidFill>
                </a:rPr>
                <a:t>148</a:t>
              </a:r>
            </a:p>
          </p:txBody>
        </p:sp>
        <p:sp>
          <p:nvSpPr>
            <p:cNvPr id="13" name="Овал 12">
              <a:extLst>
                <a:ext uri="{FF2B5EF4-FFF2-40B4-BE49-F238E27FC236}">
                  <a16:creationId xmlns:a16="http://schemas.microsoft.com/office/drawing/2014/main" xmlns="" id="{6F2EF9C7-0712-91F4-8F53-37949A091968}"/>
                </a:ext>
              </a:extLst>
            </p:cNvPr>
            <p:cNvSpPr/>
            <p:nvPr userDrawn="1"/>
          </p:nvSpPr>
          <p:spPr>
            <a:xfrm>
              <a:off x="13193664" y="313150"/>
              <a:ext cx="300625" cy="300625"/>
            </a:xfrm>
            <a:prstGeom prst="ellipse">
              <a:avLst/>
            </a:prstGeom>
            <a:solidFill>
              <a:srgbClr val="7DBB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EB88953C-74B8-F4CF-3A5D-951775231D54}"/>
                </a:ext>
              </a:extLst>
            </p:cNvPr>
            <p:cNvSpPr txBox="1"/>
            <p:nvPr userDrawn="1"/>
          </p:nvSpPr>
          <p:spPr>
            <a:xfrm>
              <a:off x="12919203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125/187/252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5" name="Овал 14">
              <a:extLst>
                <a:ext uri="{FF2B5EF4-FFF2-40B4-BE49-F238E27FC236}">
                  <a16:creationId xmlns:a16="http://schemas.microsoft.com/office/drawing/2014/main" xmlns="" id="{BCB78E80-935B-A76D-503C-FAE2A214B520}"/>
                </a:ext>
              </a:extLst>
            </p:cNvPr>
            <p:cNvSpPr/>
            <p:nvPr userDrawn="1"/>
          </p:nvSpPr>
          <p:spPr>
            <a:xfrm>
              <a:off x="13764811" y="313150"/>
              <a:ext cx="300625" cy="3006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xmlns="" id="{6B2F7F18-F595-5A7F-F286-0341D9BD48B6}"/>
                </a:ext>
              </a:extLst>
            </p:cNvPr>
            <p:cNvSpPr txBox="1"/>
            <p:nvPr userDrawn="1"/>
          </p:nvSpPr>
          <p:spPr>
            <a:xfrm>
              <a:off x="13490350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40/42/46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7" name="Овал 16">
              <a:extLst>
                <a:ext uri="{FF2B5EF4-FFF2-40B4-BE49-F238E27FC236}">
                  <a16:creationId xmlns:a16="http://schemas.microsoft.com/office/drawing/2014/main" xmlns="" id="{043345A9-402B-F36B-C123-A0F62C428A46}"/>
                </a:ext>
              </a:extLst>
            </p:cNvPr>
            <p:cNvSpPr/>
            <p:nvPr userDrawn="1"/>
          </p:nvSpPr>
          <p:spPr>
            <a:xfrm>
              <a:off x="14323613" y="313150"/>
              <a:ext cx="300625" cy="300625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rgbClr val="BFBFB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xmlns="" id="{4CC0FC46-EFE1-00EA-8517-2FA5880B79CA}"/>
                </a:ext>
              </a:extLst>
            </p:cNvPr>
            <p:cNvSpPr txBox="1"/>
            <p:nvPr userDrawn="1"/>
          </p:nvSpPr>
          <p:spPr>
            <a:xfrm>
              <a:off x="14049152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255/255/255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1B859DA3-B309-2068-AD4E-1E110A529D1A}"/>
              </a:ext>
            </a:extLst>
          </p:cNvPr>
          <p:cNvSpPr txBox="1"/>
          <p:nvPr userDrawn="1"/>
        </p:nvSpPr>
        <p:spPr>
          <a:xfrm>
            <a:off x="12558019" y="785674"/>
            <a:ext cx="18636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Расширенная палитра</a:t>
            </a:r>
          </a:p>
        </p:txBody>
      </p: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xmlns="" id="{ED7E70D1-DB34-ECFF-85CB-FD696B0D3710}"/>
              </a:ext>
            </a:extLst>
          </p:cNvPr>
          <p:cNvGrpSpPr/>
          <p:nvPr userDrawn="1"/>
        </p:nvGrpSpPr>
        <p:grpSpPr>
          <a:xfrm>
            <a:off x="12383596" y="1093451"/>
            <a:ext cx="3626739" cy="950964"/>
            <a:chOff x="12383596" y="1093451"/>
            <a:chExt cx="3626739" cy="950964"/>
          </a:xfrm>
        </p:grpSpPr>
        <p:sp>
          <p:nvSpPr>
            <p:cNvPr id="21" name="Овал 20">
              <a:extLst>
                <a:ext uri="{FF2B5EF4-FFF2-40B4-BE49-F238E27FC236}">
                  <a16:creationId xmlns:a16="http://schemas.microsoft.com/office/drawing/2014/main" xmlns="" id="{E8DBB127-DB80-BD33-E231-3A9C4C2D2260}"/>
                </a:ext>
              </a:extLst>
            </p:cNvPr>
            <p:cNvSpPr/>
            <p:nvPr userDrawn="1"/>
          </p:nvSpPr>
          <p:spPr>
            <a:xfrm>
              <a:off x="12658057" y="1093451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xmlns="" id="{2C5DE9F3-D9EE-ACC5-3C58-9DE4ADA02506}"/>
                </a:ext>
              </a:extLst>
            </p:cNvPr>
            <p:cNvSpPr txBox="1"/>
            <p:nvPr userDrawn="1"/>
          </p:nvSpPr>
          <p:spPr>
            <a:xfrm>
              <a:off x="12383596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52/111/194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3" name="Овал 22">
              <a:extLst>
                <a:ext uri="{FF2B5EF4-FFF2-40B4-BE49-F238E27FC236}">
                  <a16:creationId xmlns:a16="http://schemas.microsoft.com/office/drawing/2014/main" xmlns="" id="{8A0472B2-D599-7158-A409-E7352998F11C}"/>
                </a:ext>
              </a:extLst>
            </p:cNvPr>
            <p:cNvSpPr/>
            <p:nvPr userDrawn="1"/>
          </p:nvSpPr>
          <p:spPr>
            <a:xfrm>
              <a:off x="13193664" y="1093451"/>
              <a:ext cx="300625" cy="300625"/>
            </a:xfrm>
            <a:prstGeom prst="ellipse">
              <a:avLst/>
            </a:prstGeom>
            <a:solidFill>
              <a:srgbClr val="838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xmlns="" id="{86CDF7A9-4F72-4BFA-2E2C-B50B0F9F3BD9}"/>
                </a:ext>
              </a:extLst>
            </p:cNvPr>
            <p:cNvSpPr txBox="1"/>
            <p:nvPr userDrawn="1"/>
          </p:nvSpPr>
          <p:spPr>
            <a:xfrm>
              <a:off x="12919203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131/131/131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5" name="Овал 24">
              <a:extLst>
                <a:ext uri="{FF2B5EF4-FFF2-40B4-BE49-F238E27FC236}">
                  <a16:creationId xmlns:a16="http://schemas.microsoft.com/office/drawing/2014/main" xmlns="" id="{F6E55736-8082-6DE3-8FAD-79F7E3B87AB8}"/>
                </a:ext>
              </a:extLst>
            </p:cNvPr>
            <p:cNvSpPr/>
            <p:nvPr userDrawn="1"/>
          </p:nvSpPr>
          <p:spPr>
            <a:xfrm>
              <a:off x="13764811" y="1093451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xmlns="" id="{E6B4DD8B-9385-210D-4957-E7F12769B195}"/>
                </a:ext>
              </a:extLst>
            </p:cNvPr>
            <p:cNvSpPr txBox="1"/>
            <p:nvPr userDrawn="1"/>
          </p:nvSpPr>
          <p:spPr>
            <a:xfrm>
              <a:off x="13490350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191/191/191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7" name="Овал 26">
              <a:extLst>
                <a:ext uri="{FF2B5EF4-FFF2-40B4-BE49-F238E27FC236}">
                  <a16:creationId xmlns:a16="http://schemas.microsoft.com/office/drawing/2014/main" xmlns="" id="{02B62D64-4E24-9361-DE1D-BC1D1675DB43}"/>
                </a:ext>
              </a:extLst>
            </p:cNvPr>
            <p:cNvSpPr/>
            <p:nvPr userDrawn="1"/>
          </p:nvSpPr>
          <p:spPr>
            <a:xfrm>
              <a:off x="14323613" y="1093451"/>
              <a:ext cx="300625" cy="300625"/>
            </a:xfrm>
            <a:prstGeom prst="ellipse">
              <a:avLst/>
            </a:prstGeom>
            <a:solidFill>
              <a:srgbClr val="E36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xmlns="" id="{6B34E8A5-E1F2-6855-D3D0-FED622C8F89A}"/>
                </a:ext>
              </a:extLst>
            </p:cNvPr>
            <p:cNvSpPr txBox="1"/>
            <p:nvPr userDrawn="1"/>
          </p:nvSpPr>
          <p:spPr>
            <a:xfrm>
              <a:off x="14049152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227/104/70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9" name="Овал 28">
              <a:extLst>
                <a:ext uri="{FF2B5EF4-FFF2-40B4-BE49-F238E27FC236}">
                  <a16:creationId xmlns:a16="http://schemas.microsoft.com/office/drawing/2014/main" xmlns="" id="{4747B9AA-17E9-ABA4-5B6B-E6C0DE929A71}"/>
                </a:ext>
              </a:extLst>
            </p:cNvPr>
            <p:cNvSpPr/>
            <p:nvPr userDrawn="1"/>
          </p:nvSpPr>
          <p:spPr>
            <a:xfrm>
              <a:off x="14876802" y="1093451"/>
              <a:ext cx="300625" cy="300625"/>
            </a:xfrm>
            <a:prstGeom prst="ellipse">
              <a:avLst/>
            </a:prstGeom>
            <a:solidFill>
              <a:srgbClr val="FFA9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1DB7FB7D-D1F8-47F1-BFD8-2387995E5889}"/>
                </a:ext>
              </a:extLst>
            </p:cNvPr>
            <p:cNvSpPr txBox="1"/>
            <p:nvPr userDrawn="1"/>
          </p:nvSpPr>
          <p:spPr>
            <a:xfrm>
              <a:off x="14602341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255/169/112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1" name="Овал 30">
              <a:extLst>
                <a:ext uri="{FF2B5EF4-FFF2-40B4-BE49-F238E27FC236}">
                  <a16:creationId xmlns:a16="http://schemas.microsoft.com/office/drawing/2014/main" xmlns="" id="{6727A489-2BF7-9A91-2CFB-22E25CCD8615}"/>
                </a:ext>
              </a:extLst>
            </p:cNvPr>
            <p:cNvSpPr/>
            <p:nvPr userDrawn="1"/>
          </p:nvSpPr>
          <p:spPr>
            <a:xfrm>
              <a:off x="15435249" y="1093451"/>
              <a:ext cx="300625" cy="300625"/>
            </a:xfrm>
            <a:prstGeom prst="ellipse">
              <a:avLst/>
            </a:prstGeom>
            <a:solidFill>
              <a:srgbClr val="FFD7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xmlns="" id="{42A176BC-B2B2-ECCD-1C1B-C351AA3FA2AA}"/>
                </a:ext>
              </a:extLst>
            </p:cNvPr>
            <p:cNvSpPr txBox="1"/>
            <p:nvPr userDrawn="1"/>
          </p:nvSpPr>
          <p:spPr>
            <a:xfrm>
              <a:off x="15160788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255/215/172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3" name="Овал 32">
              <a:extLst>
                <a:ext uri="{FF2B5EF4-FFF2-40B4-BE49-F238E27FC236}">
                  <a16:creationId xmlns:a16="http://schemas.microsoft.com/office/drawing/2014/main" xmlns="" id="{DCF5E066-DA03-FE86-E500-1ED2454CF840}"/>
                </a:ext>
              </a:extLst>
            </p:cNvPr>
            <p:cNvSpPr/>
            <p:nvPr userDrawn="1"/>
          </p:nvSpPr>
          <p:spPr>
            <a:xfrm>
              <a:off x="12658057" y="1571405"/>
              <a:ext cx="300625" cy="300625"/>
            </a:xfrm>
            <a:prstGeom prst="ellipse">
              <a:avLst/>
            </a:prstGeom>
            <a:solidFill>
              <a:srgbClr val="578C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xmlns="" id="{B3F0565A-1DF2-0D2F-468C-AD42E68D81DD}"/>
                </a:ext>
              </a:extLst>
            </p:cNvPr>
            <p:cNvSpPr txBox="1"/>
            <p:nvPr userDrawn="1"/>
          </p:nvSpPr>
          <p:spPr>
            <a:xfrm>
              <a:off x="12383596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87/140/123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5" name="Овал 34">
              <a:extLst>
                <a:ext uri="{FF2B5EF4-FFF2-40B4-BE49-F238E27FC236}">
                  <a16:creationId xmlns:a16="http://schemas.microsoft.com/office/drawing/2014/main" xmlns="" id="{BE443C97-3342-EF08-D843-B462AEC63F03}"/>
                </a:ext>
              </a:extLst>
            </p:cNvPr>
            <p:cNvSpPr/>
            <p:nvPr userDrawn="1"/>
          </p:nvSpPr>
          <p:spPr>
            <a:xfrm>
              <a:off x="13193664" y="1571405"/>
              <a:ext cx="300625" cy="300625"/>
            </a:xfrm>
            <a:prstGeom prst="ellipse">
              <a:avLst/>
            </a:prstGeom>
            <a:solidFill>
              <a:srgbClr val="46AA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xmlns="" id="{0D8E856F-930B-30D6-7B7C-DB8E5FD8EF3B}"/>
                </a:ext>
              </a:extLst>
            </p:cNvPr>
            <p:cNvSpPr txBox="1"/>
            <p:nvPr userDrawn="1"/>
          </p:nvSpPr>
          <p:spPr>
            <a:xfrm>
              <a:off x="12919203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70/170/152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7" name="Овал 36">
              <a:extLst>
                <a:ext uri="{FF2B5EF4-FFF2-40B4-BE49-F238E27FC236}">
                  <a16:creationId xmlns:a16="http://schemas.microsoft.com/office/drawing/2014/main" xmlns="" id="{FDD8C505-80AE-3111-10F2-D3FD53287D5E}"/>
                </a:ext>
              </a:extLst>
            </p:cNvPr>
            <p:cNvSpPr/>
            <p:nvPr userDrawn="1"/>
          </p:nvSpPr>
          <p:spPr>
            <a:xfrm>
              <a:off x="13764811" y="1571405"/>
              <a:ext cx="300625" cy="300625"/>
            </a:xfrm>
            <a:prstGeom prst="ellipse">
              <a:avLst/>
            </a:prstGeom>
            <a:solidFill>
              <a:srgbClr val="A1DC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xmlns="" id="{8216F93E-1B79-7C29-2B78-9390B8807B42}"/>
                </a:ext>
              </a:extLst>
            </p:cNvPr>
            <p:cNvSpPr txBox="1"/>
            <p:nvPr userDrawn="1"/>
          </p:nvSpPr>
          <p:spPr>
            <a:xfrm>
              <a:off x="13490350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161/220/188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10F29041-F3A2-3389-4698-95FDD9307CEF}"/>
              </a:ext>
            </a:extLst>
          </p:cNvPr>
          <p:cNvSpPr txBox="1"/>
          <p:nvPr userDrawn="1"/>
        </p:nvSpPr>
        <p:spPr>
          <a:xfrm>
            <a:off x="12541026" y="3656131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Дополнительная расширенная палитра</a:t>
            </a:r>
          </a:p>
        </p:txBody>
      </p:sp>
      <p:grpSp>
        <p:nvGrpSpPr>
          <p:cNvPr id="40" name="Группа 39">
            <a:extLst>
              <a:ext uri="{FF2B5EF4-FFF2-40B4-BE49-F238E27FC236}">
                <a16:creationId xmlns:a16="http://schemas.microsoft.com/office/drawing/2014/main" xmlns="" id="{9296C1E1-F519-5859-9921-7D6E9D1278C5}"/>
              </a:ext>
            </a:extLst>
          </p:cNvPr>
          <p:cNvGrpSpPr/>
          <p:nvPr userDrawn="1"/>
        </p:nvGrpSpPr>
        <p:grpSpPr>
          <a:xfrm>
            <a:off x="12383596" y="3963908"/>
            <a:ext cx="3626739" cy="992609"/>
            <a:chOff x="12383596" y="3963908"/>
            <a:chExt cx="3626739" cy="992609"/>
          </a:xfrm>
        </p:grpSpPr>
        <p:sp>
          <p:nvSpPr>
            <p:cNvPr id="41" name="Овал 40">
              <a:extLst>
                <a:ext uri="{FF2B5EF4-FFF2-40B4-BE49-F238E27FC236}">
                  <a16:creationId xmlns:a16="http://schemas.microsoft.com/office/drawing/2014/main" xmlns="" id="{39AD2F90-1F56-ADF8-A06E-C40C840F10C7}"/>
                </a:ext>
              </a:extLst>
            </p:cNvPr>
            <p:cNvSpPr/>
            <p:nvPr userDrawn="1"/>
          </p:nvSpPr>
          <p:spPr>
            <a:xfrm>
              <a:off x="12658057" y="3963908"/>
              <a:ext cx="300625" cy="300625"/>
            </a:xfrm>
            <a:prstGeom prst="ellipse">
              <a:avLst/>
            </a:prstGeom>
            <a:solidFill>
              <a:srgbClr val="9C366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xmlns="" id="{8F677AEB-D55A-0DB7-72EE-7354AF60105F}"/>
                </a:ext>
              </a:extLst>
            </p:cNvPr>
            <p:cNvSpPr txBox="1"/>
            <p:nvPr userDrawn="1"/>
          </p:nvSpPr>
          <p:spPr>
            <a:xfrm>
              <a:off x="12383596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156/54/103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3" name="Овал 42">
              <a:extLst>
                <a:ext uri="{FF2B5EF4-FFF2-40B4-BE49-F238E27FC236}">
                  <a16:creationId xmlns:a16="http://schemas.microsoft.com/office/drawing/2014/main" xmlns="" id="{E96FE878-834E-6264-D6C0-94B8CBA2D3ED}"/>
                </a:ext>
              </a:extLst>
            </p:cNvPr>
            <p:cNvSpPr/>
            <p:nvPr userDrawn="1"/>
          </p:nvSpPr>
          <p:spPr>
            <a:xfrm>
              <a:off x="13193664" y="3963908"/>
              <a:ext cx="300625" cy="300625"/>
            </a:xfrm>
            <a:prstGeom prst="ellipse">
              <a:avLst/>
            </a:prstGeom>
            <a:solidFill>
              <a:srgbClr val="AC62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xmlns="" id="{6761CD99-C42D-7DFC-E054-373F5F17AB46}"/>
                </a:ext>
              </a:extLst>
            </p:cNvPr>
            <p:cNvSpPr txBox="1"/>
            <p:nvPr userDrawn="1"/>
          </p:nvSpPr>
          <p:spPr>
            <a:xfrm>
              <a:off x="12919203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172/98/120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5" name="Овал 44">
              <a:extLst>
                <a:ext uri="{FF2B5EF4-FFF2-40B4-BE49-F238E27FC236}">
                  <a16:creationId xmlns:a16="http://schemas.microsoft.com/office/drawing/2014/main" xmlns="" id="{944C1535-BC71-87BB-BE3F-389D89C1B1AD}"/>
                </a:ext>
              </a:extLst>
            </p:cNvPr>
            <p:cNvSpPr/>
            <p:nvPr userDrawn="1"/>
          </p:nvSpPr>
          <p:spPr>
            <a:xfrm>
              <a:off x="13764811" y="3963908"/>
              <a:ext cx="300625" cy="300625"/>
            </a:xfrm>
            <a:prstGeom prst="ellipse">
              <a:avLst/>
            </a:prstGeom>
            <a:solidFill>
              <a:srgbClr val="D08B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xmlns="" id="{7474998F-42B2-7657-2830-144E82420866}"/>
                </a:ext>
              </a:extLst>
            </p:cNvPr>
            <p:cNvSpPr txBox="1"/>
            <p:nvPr userDrawn="1"/>
          </p:nvSpPr>
          <p:spPr>
            <a:xfrm>
              <a:off x="13490350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208/139/164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7" name="Овал 46">
              <a:extLst>
                <a:ext uri="{FF2B5EF4-FFF2-40B4-BE49-F238E27FC236}">
                  <a16:creationId xmlns:a16="http://schemas.microsoft.com/office/drawing/2014/main" xmlns="" id="{AD44CFCF-049A-3224-E62A-B613CA23EE8A}"/>
                </a:ext>
              </a:extLst>
            </p:cNvPr>
            <p:cNvSpPr/>
            <p:nvPr userDrawn="1"/>
          </p:nvSpPr>
          <p:spPr>
            <a:xfrm>
              <a:off x="14323613" y="3963908"/>
              <a:ext cx="300625" cy="300625"/>
            </a:xfrm>
            <a:prstGeom prst="ellipse">
              <a:avLst/>
            </a:prstGeom>
            <a:solidFill>
              <a:srgbClr val="DECC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xmlns="" id="{C2ED1C75-002B-00BA-9D6F-2F495797394A}"/>
                </a:ext>
              </a:extLst>
            </p:cNvPr>
            <p:cNvSpPr txBox="1"/>
            <p:nvPr userDrawn="1"/>
          </p:nvSpPr>
          <p:spPr>
            <a:xfrm>
              <a:off x="14049152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222/204/8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9" name="Овал 48">
              <a:extLst>
                <a:ext uri="{FF2B5EF4-FFF2-40B4-BE49-F238E27FC236}">
                  <a16:creationId xmlns:a16="http://schemas.microsoft.com/office/drawing/2014/main" xmlns="" id="{56789622-5094-7ED2-A550-296C4286963E}"/>
                </a:ext>
              </a:extLst>
            </p:cNvPr>
            <p:cNvSpPr/>
            <p:nvPr userDrawn="1"/>
          </p:nvSpPr>
          <p:spPr>
            <a:xfrm>
              <a:off x="14876802" y="3963908"/>
              <a:ext cx="300625" cy="300625"/>
            </a:xfrm>
            <a:prstGeom prst="ellipse">
              <a:avLst/>
            </a:prstGeom>
            <a:solidFill>
              <a:srgbClr val="D0DE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xmlns="" id="{FF26EFD3-D208-A21C-80C2-B01DEBD02F5A}"/>
                </a:ext>
              </a:extLst>
            </p:cNvPr>
            <p:cNvSpPr txBox="1"/>
            <p:nvPr userDrawn="1"/>
          </p:nvSpPr>
          <p:spPr>
            <a:xfrm>
              <a:off x="14602341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208/222/84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1" name="Овал 50">
              <a:extLst>
                <a:ext uri="{FF2B5EF4-FFF2-40B4-BE49-F238E27FC236}">
                  <a16:creationId xmlns:a16="http://schemas.microsoft.com/office/drawing/2014/main" xmlns="" id="{B2C018E5-2454-FCB7-252C-F748065CCEDF}"/>
                </a:ext>
              </a:extLst>
            </p:cNvPr>
            <p:cNvSpPr/>
            <p:nvPr userDrawn="1"/>
          </p:nvSpPr>
          <p:spPr>
            <a:xfrm>
              <a:off x="15435249" y="3963908"/>
              <a:ext cx="300625" cy="300625"/>
            </a:xfrm>
            <a:prstGeom prst="ellipse">
              <a:avLst/>
            </a:prstGeom>
            <a:solidFill>
              <a:srgbClr val="E6ED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xmlns="" id="{F2463711-AD89-89B2-98D2-01DBD5C75BC0}"/>
                </a:ext>
              </a:extLst>
            </p:cNvPr>
            <p:cNvSpPr txBox="1"/>
            <p:nvPr userDrawn="1"/>
          </p:nvSpPr>
          <p:spPr>
            <a:xfrm>
              <a:off x="15160788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230/237/133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3" name="Овал 52">
              <a:extLst>
                <a:ext uri="{FF2B5EF4-FFF2-40B4-BE49-F238E27FC236}">
                  <a16:creationId xmlns:a16="http://schemas.microsoft.com/office/drawing/2014/main" xmlns="" id="{7014843E-D1E0-3CB4-19A3-4271E956D34E}"/>
                </a:ext>
              </a:extLst>
            </p:cNvPr>
            <p:cNvSpPr/>
            <p:nvPr userDrawn="1"/>
          </p:nvSpPr>
          <p:spPr>
            <a:xfrm>
              <a:off x="12658057" y="4483507"/>
              <a:ext cx="300625" cy="300625"/>
            </a:xfrm>
            <a:prstGeom prst="ellipse">
              <a:avLst/>
            </a:prstGeom>
            <a:solidFill>
              <a:srgbClr val="6037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xmlns="" id="{FF7F2BC2-E137-79A8-BDD1-385C397E58BF}"/>
                </a:ext>
              </a:extLst>
            </p:cNvPr>
            <p:cNvSpPr txBox="1"/>
            <p:nvPr userDrawn="1"/>
          </p:nvSpPr>
          <p:spPr>
            <a:xfrm>
              <a:off x="12383596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96/55/158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5" name="Овал 54">
              <a:extLst>
                <a:ext uri="{FF2B5EF4-FFF2-40B4-BE49-F238E27FC236}">
                  <a16:creationId xmlns:a16="http://schemas.microsoft.com/office/drawing/2014/main" xmlns="" id="{7BBA137D-46B3-C2B2-3471-1BBC4762C1D5}"/>
                </a:ext>
              </a:extLst>
            </p:cNvPr>
            <p:cNvSpPr/>
            <p:nvPr userDrawn="1"/>
          </p:nvSpPr>
          <p:spPr>
            <a:xfrm>
              <a:off x="13193664" y="4483507"/>
              <a:ext cx="300625" cy="300625"/>
            </a:xfrm>
            <a:prstGeom prst="ellipse">
              <a:avLst/>
            </a:prstGeom>
            <a:solidFill>
              <a:srgbClr val="896C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xmlns="" id="{AFBFD1C1-E7F8-0E53-A86E-76D59DF608F9}"/>
                </a:ext>
              </a:extLst>
            </p:cNvPr>
            <p:cNvSpPr txBox="1"/>
            <p:nvPr userDrawn="1"/>
          </p:nvSpPr>
          <p:spPr>
            <a:xfrm>
              <a:off x="12919203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137/108/196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7" name="Овал 56">
              <a:extLst>
                <a:ext uri="{FF2B5EF4-FFF2-40B4-BE49-F238E27FC236}">
                  <a16:creationId xmlns:a16="http://schemas.microsoft.com/office/drawing/2014/main" xmlns="" id="{2EBC0F4E-F50A-7BCD-7E85-57A644300288}"/>
                </a:ext>
              </a:extLst>
            </p:cNvPr>
            <p:cNvSpPr/>
            <p:nvPr userDrawn="1"/>
          </p:nvSpPr>
          <p:spPr>
            <a:xfrm>
              <a:off x="13764811" y="4483507"/>
              <a:ext cx="300625" cy="300625"/>
            </a:xfrm>
            <a:prstGeom prst="ellipse">
              <a:avLst/>
            </a:prstGeom>
            <a:solidFill>
              <a:srgbClr val="B89E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CB56F0AF-8545-354D-8B8B-67F2F75896AF}"/>
                </a:ext>
              </a:extLst>
            </p:cNvPr>
            <p:cNvSpPr txBox="1"/>
            <p:nvPr userDrawn="1"/>
          </p:nvSpPr>
          <p:spPr>
            <a:xfrm>
              <a:off x="13490350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184/158/255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9" name="Овал 58">
              <a:extLst>
                <a:ext uri="{FF2B5EF4-FFF2-40B4-BE49-F238E27FC236}">
                  <a16:creationId xmlns:a16="http://schemas.microsoft.com/office/drawing/2014/main" xmlns="" id="{8DD5ED39-5799-4D22-E0C5-5432FC2F4176}"/>
                </a:ext>
              </a:extLst>
            </p:cNvPr>
            <p:cNvSpPr/>
            <p:nvPr userDrawn="1"/>
          </p:nvSpPr>
          <p:spPr>
            <a:xfrm>
              <a:off x="14323613" y="4483507"/>
              <a:ext cx="300625" cy="300625"/>
            </a:xfrm>
            <a:prstGeom prst="ellipse">
              <a:avLst/>
            </a:prstGeom>
            <a:solidFill>
              <a:srgbClr val="991C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xmlns="" id="{7A6D441F-6C1D-9023-A16F-31E94BE0362B}"/>
                </a:ext>
              </a:extLst>
            </p:cNvPr>
            <p:cNvSpPr txBox="1"/>
            <p:nvPr userDrawn="1"/>
          </p:nvSpPr>
          <p:spPr>
            <a:xfrm>
              <a:off x="14049152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153/28/28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1" name="Овал 60">
              <a:extLst>
                <a:ext uri="{FF2B5EF4-FFF2-40B4-BE49-F238E27FC236}">
                  <a16:creationId xmlns:a16="http://schemas.microsoft.com/office/drawing/2014/main" xmlns="" id="{C9DFFD3D-CB91-CCC7-4A46-C3163D7BAA8E}"/>
                </a:ext>
              </a:extLst>
            </p:cNvPr>
            <p:cNvSpPr/>
            <p:nvPr userDrawn="1"/>
          </p:nvSpPr>
          <p:spPr>
            <a:xfrm>
              <a:off x="14876802" y="4483507"/>
              <a:ext cx="300625" cy="300625"/>
            </a:xfrm>
            <a:prstGeom prst="ellipse">
              <a:avLst/>
            </a:prstGeom>
            <a:solidFill>
              <a:srgbClr val="DE31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xmlns="" id="{CB38A01E-8012-705F-3B3B-AE1D071025B7}"/>
                </a:ext>
              </a:extLst>
            </p:cNvPr>
            <p:cNvSpPr txBox="1"/>
            <p:nvPr userDrawn="1"/>
          </p:nvSpPr>
          <p:spPr>
            <a:xfrm>
              <a:off x="14602341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222/49/49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3" name="Овал 62">
              <a:extLst>
                <a:ext uri="{FF2B5EF4-FFF2-40B4-BE49-F238E27FC236}">
                  <a16:creationId xmlns:a16="http://schemas.microsoft.com/office/drawing/2014/main" xmlns="" id="{38972478-6A14-1C63-E719-49A0FFA22329}"/>
                </a:ext>
              </a:extLst>
            </p:cNvPr>
            <p:cNvSpPr/>
            <p:nvPr userDrawn="1"/>
          </p:nvSpPr>
          <p:spPr>
            <a:xfrm>
              <a:off x="15435249" y="4483507"/>
              <a:ext cx="300625" cy="300625"/>
            </a:xfrm>
            <a:prstGeom prst="ellipse">
              <a:avLst/>
            </a:prstGeom>
            <a:solidFill>
              <a:srgbClr val="E6B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xmlns="" id="{AF6E6262-0B57-6CCB-1501-49D178DDFEC3}"/>
                </a:ext>
              </a:extLst>
            </p:cNvPr>
            <p:cNvSpPr txBox="1"/>
            <p:nvPr userDrawn="1"/>
          </p:nvSpPr>
          <p:spPr>
            <a:xfrm>
              <a:off x="15160788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230/176/168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xmlns="" id="{D4BE906B-00AA-4E0C-C8B5-1913C58AE460}"/>
              </a:ext>
            </a:extLst>
          </p:cNvPr>
          <p:cNvSpPr txBox="1"/>
          <p:nvPr userDrawn="1"/>
        </p:nvSpPr>
        <p:spPr>
          <a:xfrm>
            <a:off x="12541026" y="2018544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err="1">
                <a:solidFill>
                  <a:srgbClr val="282A2E"/>
                </a:solidFill>
              </a:rPr>
              <a:t>Разбеленная</a:t>
            </a:r>
            <a:r>
              <a:rPr lang="ru-RU" sz="1000" b="1" dirty="0">
                <a:solidFill>
                  <a:srgbClr val="282A2E"/>
                </a:solidFill>
              </a:rPr>
              <a:t> палитра</a:t>
            </a:r>
          </a:p>
        </p:txBody>
      </p:sp>
      <p:grpSp>
        <p:nvGrpSpPr>
          <p:cNvPr id="66" name="Группа 65">
            <a:extLst>
              <a:ext uri="{FF2B5EF4-FFF2-40B4-BE49-F238E27FC236}">
                <a16:creationId xmlns:a16="http://schemas.microsoft.com/office/drawing/2014/main" xmlns="" id="{BC2DAB9B-FB54-7623-D0A3-6A2B43134367}"/>
              </a:ext>
            </a:extLst>
          </p:cNvPr>
          <p:cNvGrpSpPr/>
          <p:nvPr userDrawn="1"/>
        </p:nvGrpSpPr>
        <p:grpSpPr>
          <a:xfrm>
            <a:off x="12383596" y="2326321"/>
            <a:ext cx="3068292" cy="473010"/>
            <a:chOff x="12383596" y="2326321"/>
            <a:chExt cx="3068292" cy="473010"/>
          </a:xfrm>
        </p:grpSpPr>
        <p:sp>
          <p:nvSpPr>
            <p:cNvPr id="67" name="Овал 66">
              <a:extLst>
                <a:ext uri="{FF2B5EF4-FFF2-40B4-BE49-F238E27FC236}">
                  <a16:creationId xmlns:a16="http://schemas.microsoft.com/office/drawing/2014/main" xmlns="" id="{BB9EBB33-F483-9705-EEED-CCC8557F9D60}"/>
                </a:ext>
              </a:extLst>
            </p:cNvPr>
            <p:cNvSpPr/>
            <p:nvPr userDrawn="1"/>
          </p:nvSpPr>
          <p:spPr>
            <a:xfrm>
              <a:off x="12658057" y="2326321"/>
              <a:ext cx="300625" cy="300625"/>
            </a:xfrm>
            <a:prstGeom prst="ellipse">
              <a:avLst/>
            </a:prstGeom>
            <a:solidFill>
              <a:srgbClr val="DEDD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xmlns="" id="{C34342E2-9E33-CBEC-4398-15C58F9A6E30}"/>
                </a:ext>
              </a:extLst>
            </p:cNvPr>
            <p:cNvSpPr txBox="1"/>
            <p:nvPr userDrawn="1"/>
          </p:nvSpPr>
          <p:spPr>
            <a:xfrm>
              <a:off x="12383596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217/216/235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9" name="Овал 68">
              <a:extLst>
                <a:ext uri="{FF2B5EF4-FFF2-40B4-BE49-F238E27FC236}">
                  <a16:creationId xmlns:a16="http://schemas.microsoft.com/office/drawing/2014/main" xmlns="" id="{947E2DFE-CDF8-45E0-AF20-31A8CF4D2093}"/>
                </a:ext>
              </a:extLst>
            </p:cNvPr>
            <p:cNvSpPr/>
            <p:nvPr userDrawn="1"/>
          </p:nvSpPr>
          <p:spPr>
            <a:xfrm>
              <a:off x="13193664" y="2326321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xmlns="" id="{A9C9D777-6721-CBE1-7CC3-EE9B1B76ECB7}"/>
                </a:ext>
              </a:extLst>
            </p:cNvPr>
            <p:cNvSpPr txBox="1"/>
            <p:nvPr userDrawn="1"/>
          </p:nvSpPr>
          <p:spPr>
            <a:xfrm>
              <a:off x="12919203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207/232/255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1" name="Овал 70">
              <a:extLst>
                <a:ext uri="{FF2B5EF4-FFF2-40B4-BE49-F238E27FC236}">
                  <a16:creationId xmlns:a16="http://schemas.microsoft.com/office/drawing/2014/main" xmlns="" id="{41669393-A10E-6E13-B11D-E3BC66296297}"/>
                </a:ext>
              </a:extLst>
            </p:cNvPr>
            <p:cNvSpPr/>
            <p:nvPr userDrawn="1"/>
          </p:nvSpPr>
          <p:spPr>
            <a:xfrm>
              <a:off x="13764811" y="2326321"/>
              <a:ext cx="300625" cy="300625"/>
            </a:xfrm>
            <a:prstGeom prst="ellipse">
              <a:avLst/>
            </a:prstGeom>
            <a:solidFill>
              <a:srgbClr val="EBEB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xmlns="" id="{AB3052B3-75E5-AE35-F98B-D3E97436CFAA}"/>
                </a:ext>
              </a:extLst>
            </p:cNvPr>
            <p:cNvSpPr txBox="1"/>
            <p:nvPr userDrawn="1"/>
          </p:nvSpPr>
          <p:spPr>
            <a:xfrm>
              <a:off x="13490350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235/235/235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3" name="Овал 72">
              <a:extLst>
                <a:ext uri="{FF2B5EF4-FFF2-40B4-BE49-F238E27FC236}">
                  <a16:creationId xmlns:a16="http://schemas.microsoft.com/office/drawing/2014/main" xmlns="" id="{736DAF22-6B6B-396B-224C-2B56162DA282}"/>
                </a:ext>
              </a:extLst>
            </p:cNvPr>
            <p:cNvSpPr/>
            <p:nvPr userDrawn="1"/>
          </p:nvSpPr>
          <p:spPr>
            <a:xfrm>
              <a:off x="14323613" y="2326321"/>
              <a:ext cx="300625" cy="300625"/>
            </a:xfrm>
            <a:prstGeom prst="ellipse">
              <a:avLst/>
            </a:prstGeom>
            <a:solidFill>
              <a:srgbClr val="FCDF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xmlns="" id="{B0BD4CC7-0576-3495-21D6-7A5AD2DF7130}"/>
                </a:ext>
              </a:extLst>
            </p:cNvPr>
            <p:cNvSpPr txBox="1"/>
            <p:nvPr userDrawn="1"/>
          </p:nvSpPr>
          <p:spPr>
            <a:xfrm>
              <a:off x="14049152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252/223/215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5" name="Овал 74">
              <a:extLst>
                <a:ext uri="{FF2B5EF4-FFF2-40B4-BE49-F238E27FC236}">
                  <a16:creationId xmlns:a16="http://schemas.microsoft.com/office/drawing/2014/main" xmlns="" id="{6DD2A2E6-3F13-3BAE-C3C1-06D66AB9DD06}"/>
                </a:ext>
              </a:extLst>
            </p:cNvPr>
            <p:cNvSpPr/>
            <p:nvPr userDrawn="1"/>
          </p:nvSpPr>
          <p:spPr>
            <a:xfrm>
              <a:off x="14876802" y="2326321"/>
              <a:ext cx="300625" cy="300625"/>
            </a:xfrm>
            <a:prstGeom prst="ellipse">
              <a:avLst/>
            </a:prstGeom>
            <a:solidFill>
              <a:srgbClr val="D3F5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xmlns="" id="{F3BFAFE4-0D27-E4AE-282A-203F041CD84D}"/>
                </a:ext>
              </a:extLst>
            </p:cNvPr>
            <p:cNvSpPr txBox="1"/>
            <p:nvPr userDrawn="1"/>
          </p:nvSpPr>
          <p:spPr>
            <a:xfrm>
              <a:off x="14602341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211/245/226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422B9D1E-4273-DEA7-E37E-BA8F43E4B64A}"/>
              </a:ext>
            </a:extLst>
          </p:cNvPr>
          <p:cNvSpPr txBox="1"/>
          <p:nvPr userDrawn="1"/>
        </p:nvSpPr>
        <p:spPr>
          <a:xfrm>
            <a:off x="12558019" y="2840075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Палитра для картограмм</a:t>
            </a:r>
          </a:p>
        </p:txBody>
      </p:sp>
      <p:grpSp>
        <p:nvGrpSpPr>
          <p:cNvPr id="78" name="Группа 77">
            <a:extLst>
              <a:ext uri="{FF2B5EF4-FFF2-40B4-BE49-F238E27FC236}">
                <a16:creationId xmlns:a16="http://schemas.microsoft.com/office/drawing/2014/main" xmlns="" id="{1EE9240F-B83F-D1F8-4F16-FAEBB8589B42}"/>
              </a:ext>
            </a:extLst>
          </p:cNvPr>
          <p:cNvGrpSpPr/>
          <p:nvPr userDrawn="1"/>
        </p:nvGrpSpPr>
        <p:grpSpPr>
          <a:xfrm>
            <a:off x="12383596" y="3147852"/>
            <a:ext cx="3626739" cy="473010"/>
            <a:chOff x="12383596" y="3147852"/>
            <a:chExt cx="3626739" cy="473010"/>
          </a:xfrm>
        </p:grpSpPr>
        <p:sp>
          <p:nvSpPr>
            <p:cNvPr id="79" name="Овал 78">
              <a:extLst>
                <a:ext uri="{FF2B5EF4-FFF2-40B4-BE49-F238E27FC236}">
                  <a16:creationId xmlns:a16="http://schemas.microsoft.com/office/drawing/2014/main" xmlns="" id="{2FCB1AFE-6D94-DEEE-EC0D-F926FF522D3E}"/>
                </a:ext>
              </a:extLst>
            </p:cNvPr>
            <p:cNvSpPr/>
            <p:nvPr userDrawn="1"/>
          </p:nvSpPr>
          <p:spPr>
            <a:xfrm>
              <a:off x="12658057" y="3147852"/>
              <a:ext cx="300625" cy="300625"/>
            </a:xfrm>
            <a:prstGeom prst="ellipse">
              <a:avLst/>
            </a:prstGeom>
            <a:solidFill>
              <a:srgbClr val="3631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xmlns="" id="{E25C5890-DAEA-8195-9D15-C3FAD8BBAB48}"/>
                </a:ext>
              </a:extLst>
            </p:cNvPr>
            <p:cNvSpPr txBox="1"/>
            <p:nvPr userDrawn="1"/>
          </p:nvSpPr>
          <p:spPr>
            <a:xfrm>
              <a:off x="12383596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54/49/148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1" name="Овал 80">
              <a:extLst>
                <a:ext uri="{FF2B5EF4-FFF2-40B4-BE49-F238E27FC236}">
                  <a16:creationId xmlns:a16="http://schemas.microsoft.com/office/drawing/2014/main" xmlns="" id="{71A14381-F852-53FE-C5E8-45923E938C33}"/>
                </a:ext>
              </a:extLst>
            </p:cNvPr>
            <p:cNvSpPr/>
            <p:nvPr userDrawn="1"/>
          </p:nvSpPr>
          <p:spPr>
            <a:xfrm>
              <a:off x="13193664" y="3147852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xmlns="" id="{EF96669F-14E4-CB39-AA50-3C4A140530DE}"/>
                </a:ext>
              </a:extLst>
            </p:cNvPr>
            <p:cNvSpPr txBox="1"/>
            <p:nvPr userDrawn="1"/>
          </p:nvSpPr>
          <p:spPr>
            <a:xfrm>
              <a:off x="12919203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52/1</a:t>
              </a:r>
              <a:r>
                <a:rPr lang="en-US" sz="700" dirty="0">
                  <a:solidFill>
                    <a:srgbClr val="282A2E"/>
                  </a:solidFill>
                </a:rPr>
                <a:t>1</a:t>
              </a:r>
              <a:r>
                <a:rPr lang="ru-RU" sz="700" dirty="0">
                  <a:solidFill>
                    <a:srgbClr val="282A2E"/>
                  </a:solidFill>
                </a:rPr>
                <a:t>1/194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3" name="Овал 82">
              <a:extLst>
                <a:ext uri="{FF2B5EF4-FFF2-40B4-BE49-F238E27FC236}">
                  <a16:creationId xmlns:a16="http://schemas.microsoft.com/office/drawing/2014/main" xmlns="" id="{8B0D051C-651A-8750-6AE5-6045684D1C6E}"/>
                </a:ext>
              </a:extLst>
            </p:cNvPr>
            <p:cNvSpPr/>
            <p:nvPr userDrawn="1"/>
          </p:nvSpPr>
          <p:spPr>
            <a:xfrm>
              <a:off x="13764811" y="3147852"/>
              <a:ext cx="300625" cy="300625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xmlns="" id="{E3C808F6-20CB-B589-A0AE-4DCC81D40A27}"/>
                </a:ext>
              </a:extLst>
            </p:cNvPr>
            <p:cNvSpPr txBox="1"/>
            <p:nvPr userDrawn="1"/>
          </p:nvSpPr>
          <p:spPr>
            <a:xfrm>
              <a:off x="13490350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125/187/252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5" name="Овал 84">
              <a:extLst>
                <a:ext uri="{FF2B5EF4-FFF2-40B4-BE49-F238E27FC236}">
                  <a16:creationId xmlns:a16="http://schemas.microsoft.com/office/drawing/2014/main" xmlns="" id="{1E4E4702-2F97-D8B1-24F9-EFA633E408D5}"/>
                </a:ext>
              </a:extLst>
            </p:cNvPr>
            <p:cNvSpPr/>
            <p:nvPr userDrawn="1"/>
          </p:nvSpPr>
          <p:spPr>
            <a:xfrm>
              <a:off x="14323613" y="3147852"/>
              <a:ext cx="300625" cy="300625"/>
            </a:xfrm>
            <a:prstGeom prst="ellipse">
              <a:avLst/>
            </a:prstGeom>
            <a:solidFill>
              <a:srgbClr val="A9D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xmlns="" id="{C6C6ECBF-1FCE-1AC7-AE8B-27EC7C8F9608}"/>
                </a:ext>
              </a:extLst>
            </p:cNvPr>
            <p:cNvSpPr txBox="1"/>
            <p:nvPr userDrawn="1"/>
          </p:nvSpPr>
          <p:spPr>
            <a:xfrm>
              <a:off x="14049152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169/211/253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7" name="Овал 86">
              <a:extLst>
                <a:ext uri="{FF2B5EF4-FFF2-40B4-BE49-F238E27FC236}">
                  <a16:creationId xmlns:a16="http://schemas.microsoft.com/office/drawing/2014/main" xmlns="" id="{5684DAE0-8DD0-A48D-2199-CC4652660495}"/>
                </a:ext>
              </a:extLst>
            </p:cNvPr>
            <p:cNvSpPr/>
            <p:nvPr userDrawn="1"/>
          </p:nvSpPr>
          <p:spPr>
            <a:xfrm>
              <a:off x="14876802" y="3147852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xmlns="" id="{ED3B4F3A-91C1-10F5-9ACA-09FA46B0E08D}"/>
                </a:ext>
              </a:extLst>
            </p:cNvPr>
            <p:cNvSpPr txBox="1"/>
            <p:nvPr userDrawn="1"/>
          </p:nvSpPr>
          <p:spPr>
            <a:xfrm>
              <a:off x="14602341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207/232/255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9" name="Овал 88">
              <a:extLst>
                <a:ext uri="{FF2B5EF4-FFF2-40B4-BE49-F238E27FC236}">
                  <a16:creationId xmlns:a16="http://schemas.microsoft.com/office/drawing/2014/main" xmlns="" id="{E5E3F020-26A1-0EF2-86AE-4F17E13F8BA9}"/>
                </a:ext>
              </a:extLst>
            </p:cNvPr>
            <p:cNvSpPr/>
            <p:nvPr userDrawn="1"/>
          </p:nvSpPr>
          <p:spPr>
            <a:xfrm>
              <a:off x="15435249" y="3147852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xmlns="" id="{DFE1FCAC-836D-76E1-2DD1-B4647056E4C3}"/>
                </a:ext>
              </a:extLst>
            </p:cNvPr>
            <p:cNvSpPr txBox="1"/>
            <p:nvPr userDrawn="1"/>
          </p:nvSpPr>
          <p:spPr>
            <a:xfrm>
              <a:off x="15160788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191/191/191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pic>
        <p:nvPicPr>
          <p:cNvPr id="115" name="Рисунок 114">
            <a:extLst>
              <a:ext uri="{FF2B5EF4-FFF2-40B4-BE49-F238E27FC236}">
                <a16:creationId xmlns:a16="http://schemas.microsoft.com/office/drawing/2014/main" xmlns="" id="{9A7A2E4D-0FCF-23F2-B80A-77AC29E6D17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9296400" y="337233"/>
            <a:ext cx="2607733" cy="457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04897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51FECD6C-44E3-FC65-459F-C341245A0578}"/>
              </a:ext>
            </a:extLst>
          </p:cNvPr>
          <p:cNvSpPr/>
          <p:nvPr userDrawn="1"/>
        </p:nvSpPr>
        <p:spPr>
          <a:xfrm>
            <a:off x="12400767" y="1"/>
            <a:ext cx="3594970" cy="5067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BFD07E5-9795-A378-B86B-033479D9792F}"/>
              </a:ext>
            </a:extLst>
          </p:cNvPr>
          <p:cNvSpPr txBox="1"/>
          <p:nvPr userDrawn="1"/>
        </p:nvSpPr>
        <p:spPr>
          <a:xfrm>
            <a:off x="12558019" y="5373"/>
            <a:ext cx="18636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Основная палитра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xmlns="" id="{C7DFDF2C-AAB8-6825-E242-589F6313103C}"/>
              </a:ext>
            </a:extLst>
          </p:cNvPr>
          <p:cNvGrpSpPr/>
          <p:nvPr userDrawn="1"/>
        </p:nvGrpSpPr>
        <p:grpSpPr>
          <a:xfrm>
            <a:off x="12383596" y="313150"/>
            <a:ext cx="2515103" cy="473010"/>
            <a:chOff x="12383596" y="313150"/>
            <a:chExt cx="2515103" cy="473010"/>
          </a:xfrm>
        </p:grpSpPr>
        <p:sp>
          <p:nvSpPr>
            <p:cNvPr id="5" name="Овал 4">
              <a:extLst>
                <a:ext uri="{FF2B5EF4-FFF2-40B4-BE49-F238E27FC236}">
                  <a16:creationId xmlns:a16="http://schemas.microsoft.com/office/drawing/2014/main" xmlns="" id="{17CC3203-0189-7ED1-C3ED-7D31028CA707}"/>
                </a:ext>
              </a:extLst>
            </p:cNvPr>
            <p:cNvSpPr/>
            <p:nvPr userDrawn="1"/>
          </p:nvSpPr>
          <p:spPr>
            <a:xfrm>
              <a:off x="12658057" y="313150"/>
              <a:ext cx="300625" cy="30062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5FE32FA8-EAD3-234D-A113-0F25C2FA8222}"/>
                </a:ext>
              </a:extLst>
            </p:cNvPr>
            <p:cNvSpPr txBox="1"/>
            <p:nvPr userDrawn="1"/>
          </p:nvSpPr>
          <p:spPr>
            <a:xfrm>
              <a:off x="12383596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dirty="0">
                  <a:solidFill>
                    <a:srgbClr val="282A2E"/>
                  </a:solidFill>
                </a:rPr>
                <a:t>54</a:t>
              </a:r>
              <a:r>
                <a:rPr lang="ru-RU" sz="700" dirty="0">
                  <a:solidFill>
                    <a:srgbClr val="282A2E"/>
                  </a:solidFill>
                </a:rPr>
                <a:t>/</a:t>
              </a:r>
              <a:r>
                <a:rPr lang="en-US" sz="700" dirty="0">
                  <a:solidFill>
                    <a:srgbClr val="282A2E"/>
                  </a:solidFill>
                </a:rPr>
                <a:t>4</a:t>
              </a:r>
              <a:r>
                <a:rPr lang="ru-RU" sz="700" dirty="0">
                  <a:solidFill>
                    <a:srgbClr val="282A2E"/>
                  </a:solidFill>
                </a:rPr>
                <a:t>9/</a:t>
              </a:r>
              <a:r>
                <a:rPr lang="en-US" sz="700" dirty="0">
                  <a:solidFill>
                    <a:srgbClr val="282A2E"/>
                  </a:solidFill>
                </a:rPr>
                <a:t>148</a:t>
              </a:r>
            </a:p>
          </p:txBody>
        </p:sp>
        <p:sp>
          <p:nvSpPr>
            <p:cNvPr id="7" name="Овал 6">
              <a:extLst>
                <a:ext uri="{FF2B5EF4-FFF2-40B4-BE49-F238E27FC236}">
                  <a16:creationId xmlns:a16="http://schemas.microsoft.com/office/drawing/2014/main" xmlns="" id="{20D800E7-B155-159A-F548-D7C83E4E6E9E}"/>
                </a:ext>
              </a:extLst>
            </p:cNvPr>
            <p:cNvSpPr/>
            <p:nvPr userDrawn="1"/>
          </p:nvSpPr>
          <p:spPr>
            <a:xfrm>
              <a:off x="13193664" y="313150"/>
              <a:ext cx="300625" cy="300625"/>
            </a:xfrm>
            <a:prstGeom prst="ellipse">
              <a:avLst/>
            </a:prstGeom>
            <a:solidFill>
              <a:srgbClr val="7DBB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xmlns="" id="{56F9185B-A5C5-3D6A-4454-4E97937439B9}"/>
                </a:ext>
              </a:extLst>
            </p:cNvPr>
            <p:cNvSpPr txBox="1"/>
            <p:nvPr userDrawn="1"/>
          </p:nvSpPr>
          <p:spPr>
            <a:xfrm>
              <a:off x="12919203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125/187/252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0" name="Овал 9">
              <a:extLst>
                <a:ext uri="{FF2B5EF4-FFF2-40B4-BE49-F238E27FC236}">
                  <a16:creationId xmlns:a16="http://schemas.microsoft.com/office/drawing/2014/main" xmlns="" id="{A6889D6D-40F5-AC17-F848-21A78ADE5A2C}"/>
                </a:ext>
              </a:extLst>
            </p:cNvPr>
            <p:cNvSpPr/>
            <p:nvPr userDrawn="1"/>
          </p:nvSpPr>
          <p:spPr>
            <a:xfrm>
              <a:off x="13764811" y="313150"/>
              <a:ext cx="300625" cy="3006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xmlns="" id="{6DA9C818-AC52-7EB2-7B19-450DA77DA114}"/>
                </a:ext>
              </a:extLst>
            </p:cNvPr>
            <p:cNvSpPr txBox="1"/>
            <p:nvPr userDrawn="1"/>
          </p:nvSpPr>
          <p:spPr>
            <a:xfrm>
              <a:off x="13490350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40/42/46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2" name="Овал 11">
              <a:extLst>
                <a:ext uri="{FF2B5EF4-FFF2-40B4-BE49-F238E27FC236}">
                  <a16:creationId xmlns:a16="http://schemas.microsoft.com/office/drawing/2014/main" xmlns="" id="{3715F572-20BB-5BD0-0D2D-06CE9A779443}"/>
                </a:ext>
              </a:extLst>
            </p:cNvPr>
            <p:cNvSpPr/>
            <p:nvPr userDrawn="1"/>
          </p:nvSpPr>
          <p:spPr>
            <a:xfrm>
              <a:off x="14323613" y="313150"/>
              <a:ext cx="300625" cy="300625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rgbClr val="BFBFB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xmlns="" id="{D3AE3980-4DDF-E5B1-52D5-25F5663082CB}"/>
                </a:ext>
              </a:extLst>
            </p:cNvPr>
            <p:cNvSpPr txBox="1"/>
            <p:nvPr userDrawn="1"/>
          </p:nvSpPr>
          <p:spPr>
            <a:xfrm>
              <a:off x="14049152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255/255/255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2F1EF911-EDEB-8320-D4A5-96F861A64BEA}"/>
              </a:ext>
            </a:extLst>
          </p:cNvPr>
          <p:cNvSpPr txBox="1"/>
          <p:nvPr userDrawn="1"/>
        </p:nvSpPr>
        <p:spPr>
          <a:xfrm>
            <a:off x="12558019" y="785674"/>
            <a:ext cx="18636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Расширенная палитра</a:t>
            </a:r>
          </a:p>
        </p:txBody>
      </p:sp>
      <p:grpSp>
        <p:nvGrpSpPr>
          <p:cNvPr id="15" name="Группа 14">
            <a:extLst>
              <a:ext uri="{FF2B5EF4-FFF2-40B4-BE49-F238E27FC236}">
                <a16:creationId xmlns:a16="http://schemas.microsoft.com/office/drawing/2014/main" xmlns="" id="{B4B1E3F3-9A17-12BF-5073-09D2079E7519}"/>
              </a:ext>
            </a:extLst>
          </p:cNvPr>
          <p:cNvGrpSpPr/>
          <p:nvPr userDrawn="1"/>
        </p:nvGrpSpPr>
        <p:grpSpPr>
          <a:xfrm>
            <a:off x="12383596" y="1093451"/>
            <a:ext cx="3626739" cy="950964"/>
            <a:chOff x="12383596" y="1093451"/>
            <a:chExt cx="3626739" cy="950964"/>
          </a:xfrm>
        </p:grpSpPr>
        <p:sp>
          <p:nvSpPr>
            <p:cNvPr id="16" name="Овал 15">
              <a:extLst>
                <a:ext uri="{FF2B5EF4-FFF2-40B4-BE49-F238E27FC236}">
                  <a16:creationId xmlns:a16="http://schemas.microsoft.com/office/drawing/2014/main" xmlns="" id="{EAB349F0-F5F7-85BB-F51B-3DEB35112D7E}"/>
                </a:ext>
              </a:extLst>
            </p:cNvPr>
            <p:cNvSpPr/>
            <p:nvPr userDrawn="1"/>
          </p:nvSpPr>
          <p:spPr>
            <a:xfrm>
              <a:off x="12658057" y="1093451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xmlns="" id="{0C89188E-6661-20CD-2016-A78E4F316B5A}"/>
                </a:ext>
              </a:extLst>
            </p:cNvPr>
            <p:cNvSpPr txBox="1"/>
            <p:nvPr userDrawn="1"/>
          </p:nvSpPr>
          <p:spPr>
            <a:xfrm>
              <a:off x="12383596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52/111/194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8" name="Овал 17">
              <a:extLst>
                <a:ext uri="{FF2B5EF4-FFF2-40B4-BE49-F238E27FC236}">
                  <a16:creationId xmlns:a16="http://schemas.microsoft.com/office/drawing/2014/main" xmlns="" id="{2567468B-53DF-D4B9-C030-496BD732D474}"/>
                </a:ext>
              </a:extLst>
            </p:cNvPr>
            <p:cNvSpPr/>
            <p:nvPr userDrawn="1"/>
          </p:nvSpPr>
          <p:spPr>
            <a:xfrm>
              <a:off x="13193664" y="1093451"/>
              <a:ext cx="300625" cy="300625"/>
            </a:xfrm>
            <a:prstGeom prst="ellipse">
              <a:avLst/>
            </a:prstGeom>
            <a:solidFill>
              <a:srgbClr val="838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xmlns="" id="{0A2ABFDD-EAA8-8B57-828A-57994B742642}"/>
                </a:ext>
              </a:extLst>
            </p:cNvPr>
            <p:cNvSpPr txBox="1"/>
            <p:nvPr userDrawn="1"/>
          </p:nvSpPr>
          <p:spPr>
            <a:xfrm>
              <a:off x="12919203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131/131/131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0" name="Овал 19">
              <a:extLst>
                <a:ext uri="{FF2B5EF4-FFF2-40B4-BE49-F238E27FC236}">
                  <a16:creationId xmlns:a16="http://schemas.microsoft.com/office/drawing/2014/main" xmlns="" id="{65E19001-9A04-2E7F-5607-9CDA81F7F134}"/>
                </a:ext>
              </a:extLst>
            </p:cNvPr>
            <p:cNvSpPr/>
            <p:nvPr userDrawn="1"/>
          </p:nvSpPr>
          <p:spPr>
            <a:xfrm>
              <a:off x="13764811" y="1093451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xmlns="" id="{D2029E1B-651D-BDC4-37CB-10154A56F4EC}"/>
                </a:ext>
              </a:extLst>
            </p:cNvPr>
            <p:cNvSpPr txBox="1"/>
            <p:nvPr userDrawn="1"/>
          </p:nvSpPr>
          <p:spPr>
            <a:xfrm>
              <a:off x="13490350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191/191/191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2" name="Овал 21">
              <a:extLst>
                <a:ext uri="{FF2B5EF4-FFF2-40B4-BE49-F238E27FC236}">
                  <a16:creationId xmlns:a16="http://schemas.microsoft.com/office/drawing/2014/main" xmlns="" id="{5B13E6AA-5AE2-FF97-FE85-D774D156EFE3}"/>
                </a:ext>
              </a:extLst>
            </p:cNvPr>
            <p:cNvSpPr/>
            <p:nvPr userDrawn="1"/>
          </p:nvSpPr>
          <p:spPr>
            <a:xfrm>
              <a:off x="14323613" y="1093451"/>
              <a:ext cx="300625" cy="300625"/>
            </a:xfrm>
            <a:prstGeom prst="ellipse">
              <a:avLst/>
            </a:prstGeom>
            <a:solidFill>
              <a:srgbClr val="E36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xmlns="" id="{F9B1F2D3-577B-A094-6182-61DE27D4AF1B}"/>
                </a:ext>
              </a:extLst>
            </p:cNvPr>
            <p:cNvSpPr txBox="1"/>
            <p:nvPr userDrawn="1"/>
          </p:nvSpPr>
          <p:spPr>
            <a:xfrm>
              <a:off x="14049152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227/104/70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4" name="Овал 23">
              <a:extLst>
                <a:ext uri="{FF2B5EF4-FFF2-40B4-BE49-F238E27FC236}">
                  <a16:creationId xmlns:a16="http://schemas.microsoft.com/office/drawing/2014/main" xmlns="" id="{050C7B38-311D-6128-51DD-7F536AE920B3}"/>
                </a:ext>
              </a:extLst>
            </p:cNvPr>
            <p:cNvSpPr/>
            <p:nvPr userDrawn="1"/>
          </p:nvSpPr>
          <p:spPr>
            <a:xfrm>
              <a:off x="14876802" y="1093451"/>
              <a:ext cx="300625" cy="300625"/>
            </a:xfrm>
            <a:prstGeom prst="ellipse">
              <a:avLst/>
            </a:prstGeom>
            <a:solidFill>
              <a:srgbClr val="FFA9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xmlns="" id="{E22C8BB8-CBF8-3DE8-892D-8A66DF63F666}"/>
                </a:ext>
              </a:extLst>
            </p:cNvPr>
            <p:cNvSpPr txBox="1"/>
            <p:nvPr userDrawn="1"/>
          </p:nvSpPr>
          <p:spPr>
            <a:xfrm>
              <a:off x="14602341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255/169/112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6" name="Овал 25">
              <a:extLst>
                <a:ext uri="{FF2B5EF4-FFF2-40B4-BE49-F238E27FC236}">
                  <a16:creationId xmlns:a16="http://schemas.microsoft.com/office/drawing/2014/main" xmlns="" id="{E86A5DC8-819D-5751-B42E-513365022665}"/>
                </a:ext>
              </a:extLst>
            </p:cNvPr>
            <p:cNvSpPr/>
            <p:nvPr userDrawn="1"/>
          </p:nvSpPr>
          <p:spPr>
            <a:xfrm>
              <a:off x="15435249" y="1093451"/>
              <a:ext cx="300625" cy="300625"/>
            </a:xfrm>
            <a:prstGeom prst="ellipse">
              <a:avLst/>
            </a:prstGeom>
            <a:solidFill>
              <a:srgbClr val="FFD7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xmlns="" id="{24C3FAF3-631A-3C67-FB6C-D0A11FE5475B}"/>
                </a:ext>
              </a:extLst>
            </p:cNvPr>
            <p:cNvSpPr txBox="1"/>
            <p:nvPr userDrawn="1"/>
          </p:nvSpPr>
          <p:spPr>
            <a:xfrm>
              <a:off x="15160788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255/215/172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8" name="Овал 27">
              <a:extLst>
                <a:ext uri="{FF2B5EF4-FFF2-40B4-BE49-F238E27FC236}">
                  <a16:creationId xmlns:a16="http://schemas.microsoft.com/office/drawing/2014/main" xmlns="" id="{772F8F28-DE63-00FE-2E03-DC549EEF4A4D}"/>
                </a:ext>
              </a:extLst>
            </p:cNvPr>
            <p:cNvSpPr/>
            <p:nvPr userDrawn="1"/>
          </p:nvSpPr>
          <p:spPr>
            <a:xfrm>
              <a:off x="12658057" y="1571405"/>
              <a:ext cx="300625" cy="300625"/>
            </a:xfrm>
            <a:prstGeom prst="ellipse">
              <a:avLst/>
            </a:prstGeom>
            <a:solidFill>
              <a:srgbClr val="578C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xmlns="" id="{A63EA359-5818-9AD2-3A95-3F3B326A73DB}"/>
                </a:ext>
              </a:extLst>
            </p:cNvPr>
            <p:cNvSpPr txBox="1"/>
            <p:nvPr userDrawn="1"/>
          </p:nvSpPr>
          <p:spPr>
            <a:xfrm>
              <a:off x="12383596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87/140/123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0" name="Овал 29">
              <a:extLst>
                <a:ext uri="{FF2B5EF4-FFF2-40B4-BE49-F238E27FC236}">
                  <a16:creationId xmlns:a16="http://schemas.microsoft.com/office/drawing/2014/main" xmlns="" id="{987E4497-3285-226B-A9CB-095FC71D6EB1}"/>
                </a:ext>
              </a:extLst>
            </p:cNvPr>
            <p:cNvSpPr/>
            <p:nvPr userDrawn="1"/>
          </p:nvSpPr>
          <p:spPr>
            <a:xfrm>
              <a:off x="13193664" y="1571405"/>
              <a:ext cx="300625" cy="300625"/>
            </a:xfrm>
            <a:prstGeom prst="ellipse">
              <a:avLst/>
            </a:prstGeom>
            <a:solidFill>
              <a:srgbClr val="46AA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xmlns="" id="{D2A33997-BBC5-B959-C225-55AD9E972A76}"/>
                </a:ext>
              </a:extLst>
            </p:cNvPr>
            <p:cNvSpPr txBox="1"/>
            <p:nvPr userDrawn="1"/>
          </p:nvSpPr>
          <p:spPr>
            <a:xfrm>
              <a:off x="12919203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70/170/152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2" name="Овал 31">
              <a:extLst>
                <a:ext uri="{FF2B5EF4-FFF2-40B4-BE49-F238E27FC236}">
                  <a16:creationId xmlns:a16="http://schemas.microsoft.com/office/drawing/2014/main" xmlns="" id="{7AA4570F-E461-A646-507B-534F4F40FACD}"/>
                </a:ext>
              </a:extLst>
            </p:cNvPr>
            <p:cNvSpPr/>
            <p:nvPr userDrawn="1"/>
          </p:nvSpPr>
          <p:spPr>
            <a:xfrm>
              <a:off x="13764811" y="1571405"/>
              <a:ext cx="300625" cy="300625"/>
            </a:xfrm>
            <a:prstGeom prst="ellipse">
              <a:avLst/>
            </a:prstGeom>
            <a:solidFill>
              <a:srgbClr val="A1DC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xmlns="" id="{EFFEF905-4E08-3299-7E3D-D1DC0F4AB30F}"/>
                </a:ext>
              </a:extLst>
            </p:cNvPr>
            <p:cNvSpPr txBox="1"/>
            <p:nvPr userDrawn="1"/>
          </p:nvSpPr>
          <p:spPr>
            <a:xfrm>
              <a:off x="13490350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161/220/188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CCC02871-7CD2-47A2-B947-94D01554BDBE}"/>
              </a:ext>
            </a:extLst>
          </p:cNvPr>
          <p:cNvSpPr txBox="1"/>
          <p:nvPr userDrawn="1"/>
        </p:nvSpPr>
        <p:spPr>
          <a:xfrm>
            <a:off x="12541026" y="3656131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Дополнительная расширенная палитра</a:t>
            </a:r>
          </a:p>
        </p:txBody>
      </p:sp>
      <p:grpSp>
        <p:nvGrpSpPr>
          <p:cNvPr id="35" name="Группа 34">
            <a:extLst>
              <a:ext uri="{FF2B5EF4-FFF2-40B4-BE49-F238E27FC236}">
                <a16:creationId xmlns:a16="http://schemas.microsoft.com/office/drawing/2014/main" xmlns="" id="{99230FA9-4A67-A350-603C-B6AD5BF787B0}"/>
              </a:ext>
            </a:extLst>
          </p:cNvPr>
          <p:cNvGrpSpPr/>
          <p:nvPr userDrawn="1"/>
        </p:nvGrpSpPr>
        <p:grpSpPr>
          <a:xfrm>
            <a:off x="12383596" y="3963908"/>
            <a:ext cx="3626739" cy="992609"/>
            <a:chOff x="12383596" y="3963908"/>
            <a:chExt cx="3626739" cy="992609"/>
          </a:xfrm>
        </p:grpSpPr>
        <p:sp>
          <p:nvSpPr>
            <p:cNvPr id="36" name="Овал 35">
              <a:extLst>
                <a:ext uri="{FF2B5EF4-FFF2-40B4-BE49-F238E27FC236}">
                  <a16:creationId xmlns:a16="http://schemas.microsoft.com/office/drawing/2014/main" xmlns="" id="{788F0FFC-CE35-A75B-981C-E3BDD328178E}"/>
                </a:ext>
              </a:extLst>
            </p:cNvPr>
            <p:cNvSpPr/>
            <p:nvPr userDrawn="1"/>
          </p:nvSpPr>
          <p:spPr>
            <a:xfrm>
              <a:off x="12658057" y="3963908"/>
              <a:ext cx="300625" cy="300625"/>
            </a:xfrm>
            <a:prstGeom prst="ellipse">
              <a:avLst/>
            </a:prstGeom>
            <a:solidFill>
              <a:srgbClr val="9C366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xmlns="" id="{E0D4C50E-E2A6-954D-82A6-CF39E7A96CC6}"/>
                </a:ext>
              </a:extLst>
            </p:cNvPr>
            <p:cNvSpPr txBox="1"/>
            <p:nvPr userDrawn="1"/>
          </p:nvSpPr>
          <p:spPr>
            <a:xfrm>
              <a:off x="12383596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156/54/103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8" name="Овал 37">
              <a:extLst>
                <a:ext uri="{FF2B5EF4-FFF2-40B4-BE49-F238E27FC236}">
                  <a16:creationId xmlns:a16="http://schemas.microsoft.com/office/drawing/2014/main" xmlns="" id="{A265F6B2-D1FC-78DD-B1E7-0D8F2DE25D98}"/>
                </a:ext>
              </a:extLst>
            </p:cNvPr>
            <p:cNvSpPr/>
            <p:nvPr userDrawn="1"/>
          </p:nvSpPr>
          <p:spPr>
            <a:xfrm>
              <a:off x="13193664" y="3963908"/>
              <a:ext cx="300625" cy="300625"/>
            </a:xfrm>
            <a:prstGeom prst="ellipse">
              <a:avLst/>
            </a:prstGeom>
            <a:solidFill>
              <a:srgbClr val="AC62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xmlns="" id="{4022AA87-8D54-7F5C-1A33-5DD61983877C}"/>
                </a:ext>
              </a:extLst>
            </p:cNvPr>
            <p:cNvSpPr txBox="1"/>
            <p:nvPr userDrawn="1"/>
          </p:nvSpPr>
          <p:spPr>
            <a:xfrm>
              <a:off x="12919203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172/98/120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0" name="Овал 39">
              <a:extLst>
                <a:ext uri="{FF2B5EF4-FFF2-40B4-BE49-F238E27FC236}">
                  <a16:creationId xmlns:a16="http://schemas.microsoft.com/office/drawing/2014/main" xmlns="" id="{DACBA6F4-3887-DA95-AB8A-8BAF910CA869}"/>
                </a:ext>
              </a:extLst>
            </p:cNvPr>
            <p:cNvSpPr/>
            <p:nvPr userDrawn="1"/>
          </p:nvSpPr>
          <p:spPr>
            <a:xfrm>
              <a:off x="13764811" y="3963908"/>
              <a:ext cx="300625" cy="300625"/>
            </a:xfrm>
            <a:prstGeom prst="ellipse">
              <a:avLst/>
            </a:prstGeom>
            <a:solidFill>
              <a:srgbClr val="D08B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xmlns="" id="{0282F4A3-19DB-8B0D-E18C-1FD14C98B423}"/>
                </a:ext>
              </a:extLst>
            </p:cNvPr>
            <p:cNvSpPr txBox="1"/>
            <p:nvPr userDrawn="1"/>
          </p:nvSpPr>
          <p:spPr>
            <a:xfrm>
              <a:off x="13490350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208/139/164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2" name="Овал 41">
              <a:extLst>
                <a:ext uri="{FF2B5EF4-FFF2-40B4-BE49-F238E27FC236}">
                  <a16:creationId xmlns:a16="http://schemas.microsoft.com/office/drawing/2014/main" xmlns="" id="{C237519B-D07C-BC87-972F-1A89955C120B}"/>
                </a:ext>
              </a:extLst>
            </p:cNvPr>
            <p:cNvSpPr/>
            <p:nvPr userDrawn="1"/>
          </p:nvSpPr>
          <p:spPr>
            <a:xfrm>
              <a:off x="14323613" y="3963908"/>
              <a:ext cx="300625" cy="300625"/>
            </a:xfrm>
            <a:prstGeom prst="ellipse">
              <a:avLst/>
            </a:prstGeom>
            <a:solidFill>
              <a:srgbClr val="DECC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xmlns="" id="{811E9494-A80E-4954-A36D-BDA89B218DBA}"/>
                </a:ext>
              </a:extLst>
            </p:cNvPr>
            <p:cNvSpPr txBox="1"/>
            <p:nvPr userDrawn="1"/>
          </p:nvSpPr>
          <p:spPr>
            <a:xfrm>
              <a:off x="14049152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222/204/8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4" name="Овал 43">
              <a:extLst>
                <a:ext uri="{FF2B5EF4-FFF2-40B4-BE49-F238E27FC236}">
                  <a16:creationId xmlns:a16="http://schemas.microsoft.com/office/drawing/2014/main" xmlns="" id="{944F1FA7-F55F-227C-78D1-9C5C52FEDECE}"/>
                </a:ext>
              </a:extLst>
            </p:cNvPr>
            <p:cNvSpPr/>
            <p:nvPr userDrawn="1"/>
          </p:nvSpPr>
          <p:spPr>
            <a:xfrm>
              <a:off x="14876802" y="3963908"/>
              <a:ext cx="300625" cy="300625"/>
            </a:xfrm>
            <a:prstGeom prst="ellipse">
              <a:avLst/>
            </a:prstGeom>
            <a:solidFill>
              <a:srgbClr val="D0DE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xmlns="" id="{12EF55B4-2C5E-6C24-782E-2B006424C96E}"/>
                </a:ext>
              </a:extLst>
            </p:cNvPr>
            <p:cNvSpPr txBox="1"/>
            <p:nvPr userDrawn="1"/>
          </p:nvSpPr>
          <p:spPr>
            <a:xfrm>
              <a:off x="14602341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208/222/84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6" name="Овал 45">
              <a:extLst>
                <a:ext uri="{FF2B5EF4-FFF2-40B4-BE49-F238E27FC236}">
                  <a16:creationId xmlns:a16="http://schemas.microsoft.com/office/drawing/2014/main" xmlns="" id="{06495D6F-5519-CB4B-DAA7-8D8AF233AD0F}"/>
                </a:ext>
              </a:extLst>
            </p:cNvPr>
            <p:cNvSpPr/>
            <p:nvPr userDrawn="1"/>
          </p:nvSpPr>
          <p:spPr>
            <a:xfrm>
              <a:off x="15435249" y="3963908"/>
              <a:ext cx="300625" cy="300625"/>
            </a:xfrm>
            <a:prstGeom prst="ellipse">
              <a:avLst/>
            </a:prstGeom>
            <a:solidFill>
              <a:srgbClr val="E6ED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xmlns="" id="{E651F3BD-04B9-51DD-253C-75CA793616BE}"/>
                </a:ext>
              </a:extLst>
            </p:cNvPr>
            <p:cNvSpPr txBox="1"/>
            <p:nvPr userDrawn="1"/>
          </p:nvSpPr>
          <p:spPr>
            <a:xfrm>
              <a:off x="15160788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230/237/133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8" name="Овал 47">
              <a:extLst>
                <a:ext uri="{FF2B5EF4-FFF2-40B4-BE49-F238E27FC236}">
                  <a16:creationId xmlns:a16="http://schemas.microsoft.com/office/drawing/2014/main" xmlns="" id="{FAA3288E-53EF-77DE-CE52-35751107D07D}"/>
                </a:ext>
              </a:extLst>
            </p:cNvPr>
            <p:cNvSpPr/>
            <p:nvPr userDrawn="1"/>
          </p:nvSpPr>
          <p:spPr>
            <a:xfrm>
              <a:off x="12658057" y="4483507"/>
              <a:ext cx="300625" cy="300625"/>
            </a:xfrm>
            <a:prstGeom prst="ellipse">
              <a:avLst/>
            </a:prstGeom>
            <a:solidFill>
              <a:srgbClr val="6037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xmlns="" id="{9746BD2D-D928-40F3-4222-6C2A7AD7631F}"/>
                </a:ext>
              </a:extLst>
            </p:cNvPr>
            <p:cNvSpPr txBox="1"/>
            <p:nvPr userDrawn="1"/>
          </p:nvSpPr>
          <p:spPr>
            <a:xfrm>
              <a:off x="12383596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96/55/158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0" name="Овал 49">
              <a:extLst>
                <a:ext uri="{FF2B5EF4-FFF2-40B4-BE49-F238E27FC236}">
                  <a16:creationId xmlns:a16="http://schemas.microsoft.com/office/drawing/2014/main" xmlns="" id="{86C93773-B78E-98DB-D896-2F28516BD76B}"/>
                </a:ext>
              </a:extLst>
            </p:cNvPr>
            <p:cNvSpPr/>
            <p:nvPr userDrawn="1"/>
          </p:nvSpPr>
          <p:spPr>
            <a:xfrm>
              <a:off x="13193664" y="4483507"/>
              <a:ext cx="300625" cy="300625"/>
            </a:xfrm>
            <a:prstGeom prst="ellipse">
              <a:avLst/>
            </a:prstGeom>
            <a:solidFill>
              <a:srgbClr val="896C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xmlns="" id="{ABA926DA-0215-245D-07FA-FE7A3BE82D30}"/>
                </a:ext>
              </a:extLst>
            </p:cNvPr>
            <p:cNvSpPr txBox="1"/>
            <p:nvPr userDrawn="1"/>
          </p:nvSpPr>
          <p:spPr>
            <a:xfrm>
              <a:off x="12919203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137/108/196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2" name="Овал 51">
              <a:extLst>
                <a:ext uri="{FF2B5EF4-FFF2-40B4-BE49-F238E27FC236}">
                  <a16:creationId xmlns:a16="http://schemas.microsoft.com/office/drawing/2014/main" xmlns="" id="{29DE9CA8-76E8-70D6-AA7D-573FB8F95AF3}"/>
                </a:ext>
              </a:extLst>
            </p:cNvPr>
            <p:cNvSpPr/>
            <p:nvPr userDrawn="1"/>
          </p:nvSpPr>
          <p:spPr>
            <a:xfrm>
              <a:off x="13764811" y="4483507"/>
              <a:ext cx="300625" cy="300625"/>
            </a:xfrm>
            <a:prstGeom prst="ellipse">
              <a:avLst/>
            </a:prstGeom>
            <a:solidFill>
              <a:srgbClr val="B89E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xmlns="" id="{F8BC91A8-6BD6-BE1E-775B-5E63506D3347}"/>
                </a:ext>
              </a:extLst>
            </p:cNvPr>
            <p:cNvSpPr txBox="1"/>
            <p:nvPr userDrawn="1"/>
          </p:nvSpPr>
          <p:spPr>
            <a:xfrm>
              <a:off x="13490350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184/158/255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4" name="Овал 53">
              <a:extLst>
                <a:ext uri="{FF2B5EF4-FFF2-40B4-BE49-F238E27FC236}">
                  <a16:creationId xmlns:a16="http://schemas.microsoft.com/office/drawing/2014/main" xmlns="" id="{3EAE96AF-866C-46F1-B7EF-30478D6DAA2E}"/>
                </a:ext>
              </a:extLst>
            </p:cNvPr>
            <p:cNvSpPr/>
            <p:nvPr userDrawn="1"/>
          </p:nvSpPr>
          <p:spPr>
            <a:xfrm>
              <a:off x="14323613" y="4483507"/>
              <a:ext cx="300625" cy="300625"/>
            </a:xfrm>
            <a:prstGeom prst="ellipse">
              <a:avLst/>
            </a:prstGeom>
            <a:solidFill>
              <a:srgbClr val="991C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xmlns="" id="{21742CC0-68FE-5D07-4783-08B0550308DF}"/>
                </a:ext>
              </a:extLst>
            </p:cNvPr>
            <p:cNvSpPr txBox="1"/>
            <p:nvPr userDrawn="1"/>
          </p:nvSpPr>
          <p:spPr>
            <a:xfrm>
              <a:off x="14049152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153/28/28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6" name="Овал 55">
              <a:extLst>
                <a:ext uri="{FF2B5EF4-FFF2-40B4-BE49-F238E27FC236}">
                  <a16:creationId xmlns:a16="http://schemas.microsoft.com/office/drawing/2014/main" xmlns="" id="{78DD1DB4-491D-7502-07B6-C07E51F8F0E0}"/>
                </a:ext>
              </a:extLst>
            </p:cNvPr>
            <p:cNvSpPr/>
            <p:nvPr userDrawn="1"/>
          </p:nvSpPr>
          <p:spPr>
            <a:xfrm>
              <a:off x="14876802" y="4483507"/>
              <a:ext cx="300625" cy="300625"/>
            </a:xfrm>
            <a:prstGeom prst="ellipse">
              <a:avLst/>
            </a:prstGeom>
            <a:solidFill>
              <a:srgbClr val="DE31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xmlns="" id="{C1B5483C-91CE-35B9-CE51-67B0F05E0FF8}"/>
                </a:ext>
              </a:extLst>
            </p:cNvPr>
            <p:cNvSpPr txBox="1"/>
            <p:nvPr userDrawn="1"/>
          </p:nvSpPr>
          <p:spPr>
            <a:xfrm>
              <a:off x="14602341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222/49/49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8" name="Овал 57">
              <a:extLst>
                <a:ext uri="{FF2B5EF4-FFF2-40B4-BE49-F238E27FC236}">
                  <a16:creationId xmlns:a16="http://schemas.microsoft.com/office/drawing/2014/main" xmlns="" id="{E0E05D0B-3E7D-CA49-4262-6B9580E2B659}"/>
                </a:ext>
              </a:extLst>
            </p:cNvPr>
            <p:cNvSpPr/>
            <p:nvPr userDrawn="1"/>
          </p:nvSpPr>
          <p:spPr>
            <a:xfrm>
              <a:off x="15435249" y="4483507"/>
              <a:ext cx="300625" cy="300625"/>
            </a:xfrm>
            <a:prstGeom prst="ellipse">
              <a:avLst/>
            </a:prstGeom>
            <a:solidFill>
              <a:srgbClr val="E6B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xmlns="" id="{A29B982F-9927-5A49-FEDA-21D66F474C6B}"/>
                </a:ext>
              </a:extLst>
            </p:cNvPr>
            <p:cNvSpPr txBox="1"/>
            <p:nvPr userDrawn="1"/>
          </p:nvSpPr>
          <p:spPr>
            <a:xfrm>
              <a:off x="15160788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230/176/168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E0D7E1B3-A35C-2C33-23A3-7D90FC478153}"/>
              </a:ext>
            </a:extLst>
          </p:cNvPr>
          <p:cNvSpPr txBox="1"/>
          <p:nvPr userDrawn="1"/>
        </p:nvSpPr>
        <p:spPr>
          <a:xfrm>
            <a:off x="12541026" y="2018544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err="1">
                <a:solidFill>
                  <a:srgbClr val="282A2E"/>
                </a:solidFill>
              </a:rPr>
              <a:t>Разбеленная</a:t>
            </a:r>
            <a:r>
              <a:rPr lang="ru-RU" sz="1000" b="1" dirty="0">
                <a:solidFill>
                  <a:srgbClr val="282A2E"/>
                </a:solidFill>
              </a:rPr>
              <a:t> палитра</a:t>
            </a:r>
          </a:p>
        </p:txBody>
      </p:sp>
      <p:grpSp>
        <p:nvGrpSpPr>
          <p:cNvPr id="61" name="Группа 60">
            <a:extLst>
              <a:ext uri="{FF2B5EF4-FFF2-40B4-BE49-F238E27FC236}">
                <a16:creationId xmlns:a16="http://schemas.microsoft.com/office/drawing/2014/main" xmlns="" id="{FCB03B80-DC1E-C3EE-C2EE-13F6336537A7}"/>
              </a:ext>
            </a:extLst>
          </p:cNvPr>
          <p:cNvGrpSpPr/>
          <p:nvPr userDrawn="1"/>
        </p:nvGrpSpPr>
        <p:grpSpPr>
          <a:xfrm>
            <a:off x="12383596" y="2326321"/>
            <a:ext cx="3068292" cy="473010"/>
            <a:chOff x="12383596" y="2326321"/>
            <a:chExt cx="3068292" cy="473010"/>
          </a:xfrm>
        </p:grpSpPr>
        <p:sp>
          <p:nvSpPr>
            <p:cNvPr id="62" name="Овал 61">
              <a:extLst>
                <a:ext uri="{FF2B5EF4-FFF2-40B4-BE49-F238E27FC236}">
                  <a16:creationId xmlns:a16="http://schemas.microsoft.com/office/drawing/2014/main" xmlns="" id="{8966E6AE-2247-899D-2E9D-F098A812CC04}"/>
                </a:ext>
              </a:extLst>
            </p:cNvPr>
            <p:cNvSpPr/>
            <p:nvPr userDrawn="1"/>
          </p:nvSpPr>
          <p:spPr>
            <a:xfrm>
              <a:off x="12658057" y="2326321"/>
              <a:ext cx="300625" cy="300625"/>
            </a:xfrm>
            <a:prstGeom prst="ellipse">
              <a:avLst/>
            </a:prstGeom>
            <a:solidFill>
              <a:srgbClr val="DEDD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xmlns="" id="{811EA250-05AC-48AF-AC7B-1F4CF56D6E59}"/>
                </a:ext>
              </a:extLst>
            </p:cNvPr>
            <p:cNvSpPr txBox="1"/>
            <p:nvPr userDrawn="1"/>
          </p:nvSpPr>
          <p:spPr>
            <a:xfrm>
              <a:off x="12383596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217/216/235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4" name="Овал 63">
              <a:extLst>
                <a:ext uri="{FF2B5EF4-FFF2-40B4-BE49-F238E27FC236}">
                  <a16:creationId xmlns:a16="http://schemas.microsoft.com/office/drawing/2014/main" xmlns="" id="{A30CB4E3-0149-876F-9A4A-D545BF8AE086}"/>
                </a:ext>
              </a:extLst>
            </p:cNvPr>
            <p:cNvSpPr/>
            <p:nvPr userDrawn="1"/>
          </p:nvSpPr>
          <p:spPr>
            <a:xfrm>
              <a:off x="13193664" y="2326321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xmlns="" id="{56456126-A1CC-4E80-AAC2-DA93ECFF7161}"/>
                </a:ext>
              </a:extLst>
            </p:cNvPr>
            <p:cNvSpPr txBox="1"/>
            <p:nvPr userDrawn="1"/>
          </p:nvSpPr>
          <p:spPr>
            <a:xfrm>
              <a:off x="12919203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207/232/255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6" name="Овал 65">
              <a:extLst>
                <a:ext uri="{FF2B5EF4-FFF2-40B4-BE49-F238E27FC236}">
                  <a16:creationId xmlns:a16="http://schemas.microsoft.com/office/drawing/2014/main" xmlns="" id="{9FB9E9E3-59D1-FB61-91EB-8FC1936617E5}"/>
                </a:ext>
              </a:extLst>
            </p:cNvPr>
            <p:cNvSpPr/>
            <p:nvPr userDrawn="1"/>
          </p:nvSpPr>
          <p:spPr>
            <a:xfrm>
              <a:off x="13764811" y="2326321"/>
              <a:ext cx="300625" cy="300625"/>
            </a:xfrm>
            <a:prstGeom prst="ellipse">
              <a:avLst/>
            </a:prstGeom>
            <a:solidFill>
              <a:srgbClr val="EBEB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xmlns="" id="{FA8C71BB-29AA-70DE-0367-A1F11E0153D8}"/>
                </a:ext>
              </a:extLst>
            </p:cNvPr>
            <p:cNvSpPr txBox="1"/>
            <p:nvPr userDrawn="1"/>
          </p:nvSpPr>
          <p:spPr>
            <a:xfrm>
              <a:off x="13490350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235/235/235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8" name="Овал 67">
              <a:extLst>
                <a:ext uri="{FF2B5EF4-FFF2-40B4-BE49-F238E27FC236}">
                  <a16:creationId xmlns:a16="http://schemas.microsoft.com/office/drawing/2014/main" xmlns="" id="{C7498587-15CE-7D27-2915-3ECCF4376874}"/>
                </a:ext>
              </a:extLst>
            </p:cNvPr>
            <p:cNvSpPr/>
            <p:nvPr userDrawn="1"/>
          </p:nvSpPr>
          <p:spPr>
            <a:xfrm>
              <a:off x="14323613" y="2326321"/>
              <a:ext cx="300625" cy="300625"/>
            </a:xfrm>
            <a:prstGeom prst="ellipse">
              <a:avLst/>
            </a:prstGeom>
            <a:solidFill>
              <a:srgbClr val="FCDF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xmlns="" id="{31755FCD-6A51-CF6B-190E-BF9CFAFE6E15}"/>
                </a:ext>
              </a:extLst>
            </p:cNvPr>
            <p:cNvSpPr txBox="1"/>
            <p:nvPr userDrawn="1"/>
          </p:nvSpPr>
          <p:spPr>
            <a:xfrm>
              <a:off x="14049152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252/223/215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0" name="Овал 69">
              <a:extLst>
                <a:ext uri="{FF2B5EF4-FFF2-40B4-BE49-F238E27FC236}">
                  <a16:creationId xmlns:a16="http://schemas.microsoft.com/office/drawing/2014/main" xmlns="" id="{BB7032D1-EFCB-0C41-6126-EF5E014FAFBB}"/>
                </a:ext>
              </a:extLst>
            </p:cNvPr>
            <p:cNvSpPr/>
            <p:nvPr userDrawn="1"/>
          </p:nvSpPr>
          <p:spPr>
            <a:xfrm>
              <a:off x="14876802" y="2326321"/>
              <a:ext cx="300625" cy="300625"/>
            </a:xfrm>
            <a:prstGeom prst="ellipse">
              <a:avLst/>
            </a:prstGeom>
            <a:solidFill>
              <a:srgbClr val="D3F5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xmlns="" id="{64E779D4-4C89-C9F6-1D39-D74D4C1DDD95}"/>
                </a:ext>
              </a:extLst>
            </p:cNvPr>
            <p:cNvSpPr txBox="1"/>
            <p:nvPr userDrawn="1"/>
          </p:nvSpPr>
          <p:spPr>
            <a:xfrm>
              <a:off x="14602341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211/245/226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2809D862-4566-06DC-44D5-CCFFFB32BB1E}"/>
              </a:ext>
            </a:extLst>
          </p:cNvPr>
          <p:cNvSpPr txBox="1"/>
          <p:nvPr userDrawn="1"/>
        </p:nvSpPr>
        <p:spPr>
          <a:xfrm>
            <a:off x="12558019" y="2840075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Палитра для картограмм</a:t>
            </a:r>
          </a:p>
        </p:txBody>
      </p:sp>
      <p:grpSp>
        <p:nvGrpSpPr>
          <p:cNvPr id="73" name="Группа 72">
            <a:extLst>
              <a:ext uri="{FF2B5EF4-FFF2-40B4-BE49-F238E27FC236}">
                <a16:creationId xmlns:a16="http://schemas.microsoft.com/office/drawing/2014/main" xmlns="" id="{D30CA939-6AE4-F904-D8CD-D44F5FA624FE}"/>
              </a:ext>
            </a:extLst>
          </p:cNvPr>
          <p:cNvGrpSpPr/>
          <p:nvPr userDrawn="1"/>
        </p:nvGrpSpPr>
        <p:grpSpPr>
          <a:xfrm>
            <a:off x="12383596" y="3147852"/>
            <a:ext cx="3626739" cy="473010"/>
            <a:chOff x="12383596" y="3147852"/>
            <a:chExt cx="3626739" cy="473010"/>
          </a:xfrm>
        </p:grpSpPr>
        <p:sp>
          <p:nvSpPr>
            <p:cNvPr id="74" name="Овал 73">
              <a:extLst>
                <a:ext uri="{FF2B5EF4-FFF2-40B4-BE49-F238E27FC236}">
                  <a16:creationId xmlns:a16="http://schemas.microsoft.com/office/drawing/2014/main" xmlns="" id="{0EEFCF38-75D6-F55D-1F46-4E618A32C81B}"/>
                </a:ext>
              </a:extLst>
            </p:cNvPr>
            <p:cNvSpPr/>
            <p:nvPr userDrawn="1"/>
          </p:nvSpPr>
          <p:spPr>
            <a:xfrm>
              <a:off x="12658057" y="3147852"/>
              <a:ext cx="300625" cy="300625"/>
            </a:xfrm>
            <a:prstGeom prst="ellipse">
              <a:avLst/>
            </a:prstGeom>
            <a:solidFill>
              <a:srgbClr val="3631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xmlns="" id="{270A0A37-BD58-D8A3-5677-902497CD729A}"/>
                </a:ext>
              </a:extLst>
            </p:cNvPr>
            <p:cNvSpPr txBox="1"/>
            <p:nvPr userDrawn="1"/>
          </p:nvSpPr>
          <p:spPr>
            <a:xfrm>
              <a:off x="12383596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54/49/148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6" name="Овал 75">
              <a:extLst>
                <a:ext uri="{FF2B5EF4-FFF2-40B4-BE49-F238E27FC236}">
                  <a16:creationId xmlns:a16="http://schemas.microsoft.com/office/drawing/2014/main" xmlns="" id="{D468A3EF-2A77-2BEB-960A-425754A32E2C}"/>
                </a:ext>
              </a:extLst>
            </p:cNvPr>
            <p:cNvSpPr/>
            <p:nvPr userDrawn="1"/>
          </p:nvSpPr>
          <p:spPr>
            <a:xfrm>
              <a:off x="13193664" y="3147852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xmlns="" id="{3DCBFD44-CD52-9285-D378-E3C4B3BEDAAF}"/>
                </a:ext>
              </a:extLst>
            </p:cNvPr>
            <p:cNvSpPr txBox="1"/>
            <p:nvPr userDrawn="1"/>
          </p:nvSpPr>
          <p:spPr>
            <a:xfrm>
              <a:off x="12919203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52/1</a:t>
              </a:r>
              <a:r>
                <a:rPr lang="en-US" sz="700" dirty="0">
                  <a:solidFill>
                    <a:srgbClr val="282A2E"/>
                  </a:solidFill>
                </a:rPr>
                <a:t>1</a:t>
              </a:r>
              <a:r>
                <a:rPr lang="ru-RU" sz="700" dirty="0">
                  <a:solidFill>
                    <a:srgbClr val="282A2E"/>
                  </a:solidFill>
                </a:rPr>
                <a:t>1/194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8" name="Овал 77">
              <a:extLst>
                <a:ext uri="{FF2B5EF4-FFF2-40B4-BE49-F238E27FC236}">
                  <a16:creationId xmlns:a16="http://schemas.microsoft.com/office/drawing/2014/main" xmlns="" id="{3A7D6173-4FC3-1649-3606-37CBD69AF650}"/>
                </a:ext>
              </a:extLst>
            </p:cNvPr>
            <p:cNvSpPr/>
            <p:nvPr userDrawn="1"/>
          </p:nvSpPr>
          <p:spPr>
            <a:xfrm>
              <a:off x="13764811" y="3147852"/>
              <a:ext cx="300625" cy="300625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xmlns="" id="{E592D4B2-43CA-860F-719A-EBCA69AC7107}"/>
                </a:ext>
              </a:extLst>
            </p:cNvPr>
            <p:cNvSpPr txBox="1"/>
            <p:nvPr userDrawn="1"/>
          </p:nvSpPr>
          <p:spPr>
            <a:xfrm>
              <a:off x="13490350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125/187/252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0" name="Овал 79">
              <a:extLst>
                <a:ext uri="{FF2B5EF4-FFF2-40B4-BE49-F238E27FC236}">
                  <a16:creationId xmlns:a16="http://schemas.microsoft.com/office/drawing/2014/main" xmlns="" id="{B84B5470-EA64-F073-28F5-4AFA912E428B}"/>
                </a:ext>
              </a:extLst>
            </p:cNvPr>
            <p:cNvSpPr/>
            <p:nvPr userDrawn="1"/>
          </p:nvSpPr>
          <p:spPr>
            <a:xfrm>
              <a:off x="14323613" y="3147852"/>
              <a:ext cx="300625" cy="300625"/>
            </a:xfrm>
            <a:prstGeom prst="ellipse">
              <a:avLst/>
            </a:prstGeom>
            <a:solidFill>
              <a:srgbClr val="A9D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xmlns="" id="{E8213603-2CE9-383E-1FC1-0F57F9A0B385}"/>
                </a:ext>
              </a:extLst>
            </p:cNvPr>
            <p:cNvSpPr txBox="1"/>
            <p:nvPr userDrawn="1"/>
          </p:nvSpPr>
          <p:spPr>
            <a:xfrm>
              <a:off x="14049152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169/211/253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2" name="Овал 81">
              <a:extLst>
                <a:ext uri="{FF2B5EF4-FFF2-40B4-BE49-F238E27FC236}">
                  <a16:creationId xmlns:a16="http://schemas.microsoft.com/office/drawing/2014/main" xmlns="" id="{1A2717A3-135A-A1F5-14C9-8669E026055B}"/>
                </a:ext>
              </a:extLst>
            </p:cNvPr>
            <p:cNvSpPr/>
            <p:nvPr userDrawn="1"/>
          </p:nvSpPr>
          <p:spPr>
            <a:xfrm>
              <a:off x="14876802" y="3147852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xmlns="" id="{CA1A25D4-C8E2-5D04-4F6C-4AE6BF7B4100}"/>
                </a:ext>
              </a:extLst>
            </p:cNvPr>
            <p:cNvSpPr txBox="1"/>
            <p:nvPr userDrawn="1"/>
          </p:nvSpPr>
          <p:spPr>
            <a:xfrm>
              <a:off x="14602341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207/232/255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4" name="Овал 83">
              <a:extLst>
                <a:ext uri="{FF2B5EF4-FFF2-40B4-BE49-F238E27FC236}">
                  <a16:creationId xmlns:a16="http://schemas.microsoft.com/office/drawing/2014/main" xmlns="" id="{C55E78DA-E092-A5C0-CA78-CB869ADDA80B}"/>
                </a:ext>
              </a:extLst>
            </p:cNvPr>
            <p:cNvSpPr/>
            <p:nvPr userDrawn="1"/>
          </p:nvSpPr>
          <p:spPr>
            <a:xfrm>
              <a:off x="15435249" y="3147852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xmlns="" id="{FE026BA0-AB30-6913-FDB4-E8C3A62142C4}"/>
                </a:ext>
              </a:extLst>
            </p:cNvPr>
            <p:cNvSpPr txBox="1"/>
            <p:nvPr userDrawn="1"/>
          </p:nvSpPr>
          <p:spPr>
            <a:xfrm>
              <a:off x="15160788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191/191/191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pic>
        <p:nvPicPr>
          <p:cNvPr id="111" name="Рисунок 110">
            <a:extLst>
              <a:ext uri="{FF2B5EF4-FFF2-40B4-BE49-F238E27FC236}">
                <a16:creationId xmlns:a16="http://schemas.microsoft.com/office/drawing/2014/main" xmlns="" id="{1EEA52E3-7A2F-C9B0-AA57-E29E016837CF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9296400" y="337233"/>
            <a:ext cx="2607733" cy="457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80983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69" r:id="rId13"/>
    <p:sldLayoutId id="2147483670" r:id="rId14"/>
    <p:sldLayoutId id="2147483671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778C392E-0650-3E49-B662-297B64F08AAB}"/>
              </a:ext>
            </a:extLst>
          </p:cNvPr>
          <p:cNvSpPr/>
          <p:nvPr userDrawn="1"/>
        </p:nvSpPr>
        <p:spPr>
          <a:xfrm>
            <a:off x="12400767" y="1"/>
            <a:ext cx="3594970" cy="5067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87BB93A-015E-D7D4-7253-918D673A9B8E}"/>
              </a:ext>
            </a:extLst>
          </p:cNvPr>
          <p:cNvSpPr txBox="1"/>
          <p:nvPr userDrawn="1"/>
        </p:nvSpPr>
        <p:spPr>
          <a:xfrm>
            <a:off x="12558019" y="5373"/>
            <a:ext cx="18636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Основная палитра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xmlns="" id="{03BB2D9A-F664-FFF4-A0F6-B19159EC9EEE}"/>
              </a:ext>
            </a:extLst>
          </p:cNvPr>
          <p:cNvGrpSpPr/>
          <p:nvPr userDrawn="1"/>
        </p:nvGrpSpPr>
        <p:grpSpPr>
          <a:xfrm>
            <a:off x="12383596" y="313150"/>
            <a:ext cx="2515103" cy="473010"/>
            <a:chOff x="12383596" y="313150"/>
            <a:chExt cx="2515103" cy="473010"/>
          </a:xfrm>
        </p:grpSpPr>
        <p:sp>
          <p:nvSpPr>
            <p:cNvPr id="5" name="Овал 4">
              <a:extLst>
                <a:ext uri="{FF2B5EF4-FFF2-40B4-BE49-F238E27FC236}">
                  <a16:creationId xmlns:a16="http://schemas.microsoft.com/office/drawing/2014/main" xmlns="" id="{3B3D696D-1D0A-BB5F-B162-A7A732569666}"/>
                </a:ext>
              </a:extLst>
            </p:cNvPr>
            <p:cNvSpPr/>
            <p:nvPr userDrawn="1"/>
          </p:nvSpPr>
          <p:spPr>
            <a:xfrm>
              <a:off x="12658057" y="313150"/>
              <a:ext cx="300625" cy="30062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4BC3E7D7-E43F-C9DE-70A0-837694E19BD9}"/>
                </a:ext>
              </a:extLst>
            </p:cNvPr>
            <p:cNvSpPr txBox="1"/>
            <p:nvPr userDrawn="1"/>
          </p:nvSpPr>
          <p:spPr>
            <a:xfrm>
              <a:off x="12383596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dirty="0">
                  <a:solidFill>
                    <a:srgbClr val="282A2E"/>
                  </a:solidFill>
                </a:rPr>
                <a:t>54</a:t>
              </a:r>
              <a:r>
                <a:rPr lang="ru-RU" sz="700" dirty="0">
                  <a:solidFill>
                    <a:srgbClr val="282A2E"/>
                  </a:solidFill>
                </a:rPr>
                <a:t>/</a:t>
              </a:r>
              <a:r>
                <a:rPr lang="en-US" sz="700" dirty="0">
                  <a:solidFill>
                    <a:srgbClr val="282A2E"/>
                  </a:solidFill>
                </a:rPr>
                <a:t>4</a:t>
              </a:r>
              <a:r>
                <a:rPr lang="ru-RU" sz="700" dirty="0">
                  <a:solidFill>
                    <a:srgbClr val="282A2E"/>
                  </a:solidFill>
                </a:rPr>
                <a:t>9/</a:t>
              </a:r>
              <a:r>
                <a:rPr lang="en-US" sz="700" dirty="0">
                  <a:solidFill>
                    <a:srgbClr val="282A2E"/>
                  </a:solidFill>
                </a:rPr>
                <a:t>148</a:t>
              </a:r>
            </a:p>
          </p:txBody>
        </p:sp>
        <p:sp>
          <p:nvSpPr>
            <p:cNvPr id="7" name="Овал 6">
              <a:extLst>
                <a:ext uri="{FF2B5EF4-FFF2-40B4-BE49-F238E27FC236}">
                  <a16:creationId xmlns:a16="http://schemas.microsoft.com/office/drawing/2014/main" xmlns="" id="{4919E742-2F27-14B1-C72F-CFBA6505D94D}"/>
                </a:ext>
              </a:extLst>
            </p:cNvPr>
            <p:cNvSpPr/>
            <p:nvPr userDrawn="1"/>
          </p:nvSpPr>
          <p:spPr>
            <a:xfrm>
              <a:off x="13193664" y="313150"/>
              <a:ext cx="300625" cy="300625"/>
            </a:xfrm>
            <a:prstGeom prst="ellipse">
              <a:avLst/>
            </a:prstGeom>
            <a:solidFill>
              <a:srgbClr val="7DBB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430DBBC1-F244-061C-AB52-AE1E02AD82E9}"/>
                </a:ext>
              </a:extLst>
            </p:cNvPr>
            <p:cNvSpPr txBox="1"/>
            <p:nvPr userDrawn="1"/>
          </p:nvSpPr>
          <p:spPr>
            <a:xfrm>
              <a:off x="12919203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125/187/252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xmlns="" id="{8ABDB30A-ACD6-8072-1CB6-329DBDD2F56F}"/>
                </a:ext>
              </a:extLst>
            </p:cNvPr>
            <p:cNvSpPr/>
            <p:nvPr userDrawn="1"/>
          </p:nvSpPr>
          <p:spPr>
            <a:xfrm>
              <a:off x="13764811" y="313150"/>
              <a:ext cx="300625" cy="3006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8F3B8F62-D6FF-F65D-268E-547A6FEE41A6}"/>
                </a:ext>
              </a:extLst>
            </p:cNvPr>
            <p:cNvSpPr txBox="1"/>
            <p:nvPr userDrawn="1"/>
          </p:nvSpPr>
          <p:spPr>
            <a:xfrm>
              <a:off x="13490350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40/42/46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1" name="Овал 10">
              <a:extLst>
                <a:ext uri="{FF2B5EF4-FFF2-40B4-BE49-F238E27FC236}">
                  <a16:creationId xmlns:a16="http://schemas.microsoft.com/office/drawing/2014/main" xmlns="" id="{8D377FDD-6B9A-89B0-E345-D81F1F478501}"/>
                </a:ext>
              </a:extLst>
            </p:cNvPr>
            <p:cNvSpPr/>
            <p:nvPr userDrawn="1"/>
          </p:nvSpPr>
          <p:spPr>
            <a:xfrm>
              <a:off x="14323613" y="313150"/>
              <a:ext cx="300625" cy="300625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rgbClr val="BFBFB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xmlns="" id="{EA20CC44-78D7-54E1-C2DE-F358682D92AE}"/>
                </a:ext>
              </a:extLst>
            </p:cNvPr>
            <p:cNvSpPr txBox="1"/>
            <p:nvPr userDrawn="1"/>
          </p:nvSpPr>
          <p:spPr>
            <a:xfrm>
              <a:off x="14049152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255/255/255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A0C2536-FE9A-1BB0-94AE-591381B38F3A}"/>
              </a:ext>
            </a:extLst>
          </p:cNvPr>
          <p:cNvSpPr txBox="1"/>
          <p:nvPr userDrawn="1"/>
        </p:nvSpPr>
        <p:spPr>
          <a:xfrm>
            <a:off x="12558019" y="785674"/>
            <a:ext cx="18636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Расширенная палитра</a:t>
            </a:r>
          </a:p>
        </p:txBody>
      </p: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xmlns="" id="{E9572509-ABCA-0BE7-285B-31C3B5E3C1E7}"/>
              </a:ext>
            </a:extLst>
          </p:cNvPr>
          <p:cNvGrpSpPr/>
          <p:nvPr userDrawn="1"/>
        </p:nvGrpSpPr>
        <p:grpSpPr>
          <a:xfrm>
            <a:off x="12383596" y="1093451"/>
            <a:ext cx="3626739" cy="950964"/>
            <a:chOff x="12383596" y="1093451"/>
            <a:chExt cx="3626739" cy="950964"/>
          </a:xfrm>
        </p:grpSpPr>
        <p:sp>
          <p:nvSpPr>
            <p:cNvPr id="15" name="Овал 14">
              <a:extLst>
                <a:ext uri="{FF2B5EF4-FFF2-40B4-BE49-F238E27FC236}">
                  <a16:creationId xmlns:a16="http://schemas.microsoft.com/office/drawing/2014/main" xmlns="" id="{A382322E-E23D-ECF6-23C5-90CA978C4074}"/>
                </a:ext>
              </a:extLst>
            </p:cNvPr>
            <p:cNvSpPr/>
            <p:nvPr userDrawn="1"/>
          </p:nvSpPr>
          <p:spPr>
            <a:xfrm>
              <a:off x="12658057" y="1093451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xmlns="" id="{1E2DA02F-57E1-F7A3-1173-DC07DC331A51}"/>
                </a:ext>
              </a:extLst>
            </p:cNvPr>
            <p:cNvSpPr txBox="1"/>
            <p:nvPr userDrawn="1"/>
          </p:nvSpPr>
          <p:spPr>
            <a:xfrm>
              <a:off x="12383596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52/111/194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7" name="Овал 16">
              <a:extLst>
                <a:ext uri="{FF2B5EF4-FFF2-40B4-BE49-F238E27FC236}">
                  <a16:creationId xmlns:a16="http://schemas.microsoft.com/office/drawing/2014/main" xmlns="" id="{CF8693B4-28D3-C583-6422-DB950DE3D612}"/>
                </a:ext>
              </a:extLst>
            </p:cNvPr>
            <p:cNvSpPr/>
            <p:nvPr userDrawn="1"/>
          </p:nvSpPr>
          <p:spPr>
            <a:xfrm>
              <a:off x="13193664" y="1093451"/>
              <a:ext cx="300625" cy="300625"/>
            </a:xfrm>
            <a:prstGeom prst="ellipse">
              <a:avLst/>
            </a:prstGeom>
            <a:solidFill>
              <a:srgbClr val="838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xmlns="" id="{856E289E-B2ED-7937-5BD6-5869E1B4B036}"/>
                </a:ext>
              </a:extLst>
            </p:cNvPr>
            <p:cNvSpPr txBox="1"/>
            <p:nvPr userDrawn="1"/>
          </p:nvSpPr>
          <p:spPr>
            <a:xfrm>
              <a:off x="12919203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131/131/131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9" name="Овал 18">
              <a:extLst>
                <a:ext uri="{FF2B5EF4-FFF2-40B4-BE49-F238E27FC236}">
                  <a16:creationId xmlns:a16="http://schemas.microsoft.com/office/drawing/2014/main" xmlns="" id="{FA44B585-2AEE-339E-118D-8FE7D9FA68D4}"/>
                </a:ext>
              </a:extLst>
            </p:cNvPr>
            <p:cNvSpPr/>
            <p:nvPr userDrawn="1"/>
          </p:nvSpPr>
          <p:spPr>
            <a:xfrm>
              <a:off x="13764811" y="1093451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xmlns="" id="{28D8135E-A3E7-2B50-FBE3-0EAFC1B89F71}"/>
                </a:ext>
              </a:extLst>
            </p:cNvPr>
            <p:cNvSpPr txBox="1"/>
            <p:nvPr userDrawn="1"/>
          </p:nvSpPr>
          <p:spPr>
            <a:xfrm>
              <a:off x="13490350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191/191/191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1" name="Овал 20">
              <a:extLst>
                <a:ext uri="{FF2B5EF4-FFF2-40B4-BE49-F238E27FC236}">
                  <a16:creationId xmlns:a16="http://schemas.microsoft.com/office/drawing/2014/main" xmlns="" id="{36746D68-F219-13BE-730B-076345C7F77B}"/>
                </a:ext>
              </a:extLst>
            </p:cNvPr>
            <p:cNvSpPr/>
            <p:nvPr userDrawn="1"/>
          </p:nvSpPr>
          <p:spPr>
            <a:xfrm>
              <a:off x="14323613" y="1093451"/>
              <a:ext cx="300625" cy="300625"/>
            </a:xfrm>
            <a:prstGeom prst="ellipse">
              <a:avLst/>
            </a:prstGeom>
            <a:solidFill>
              <a:srgbClr val="E36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xmlns="" id="{07277229-FA20-7E8C-F2E4-0BC04D58B909}"/>
                </a:ext>
              </a:extLst>
            </p:cNvPr>
            <p:cNvSpPr txBox="1"/>
            <p:nvPr userDrawn="1"/>
          </p:nvSpPr>
          <p:spPr>
            <a:xfrm>
              <a:off x="14049152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227/104/70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3" name="Овал 22">
              <a:extLst>
                <a:ext uri="{FF2B5EF4-FFF2-40B4-BE49-F238E27FC236}">
                  <a16:creationId xmlns:a16="http://schemas.microsoft.com/office/drawing/2014/main" xmlns="" id="{5EE0555B-69DC-9F1E-1852-7EF23E797FCC}"/>
                </a:ext>
              </a:extLst>
            </p:cNvPr>
            <p:cNvSpPr/>
            <p:nvPr userDrawn="1"/>
          </p:nvSpPr>
          <p:spPr>
            <a:xfrm>
              <a:off x="14876802" y="1093451"/>
              <a:ext cx="300625" cy="300625"/>
            </a:xfrm>
            <a:prstGeom prst="ellipse">
              <a:avLst/>
            </a:prstGeom>
            <a:solidFill>
              <a:srgbClr val="FFA9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xmlns="" id="{7F5778D3-B98E-3825-9AF5-119103008A4E}"/>
                </a:ext>
              </a:extLst>
            </p:cNvPr>
            <p:cNvSpPr txBox="1"/>
            <p:nvPr userDrawn="1"/>
          </p:nvSpPr>
          <p:spPr>
            <a:xfrm>
              <a:off x="14602341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255/169/112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5" name="Овал 24">
              <a:extLst>
                <a:ext uri="{FF2B5EF4-FFF2-40B4-BE49-F238E27FC236}">
                  <a16:creationId xmlns:a16="http://schemas.microsoft.com/office/drawing/2014/main" xmlns="" id="{F268F6B6-AE29-1758-DA1D-739EC455CEE7}"/>
                </a:ext>
              </a:extLst>
            </p:cNvPr>
            <p:cNvSpPr/>
            <p:nvPr userDrawn="1"/>
          </p:nvSpPr>
          <p:spPr>
            <a:xfrm>
              <a:off x="15435249" y="1093451"/>
              <a:ext cx="300625" cy="300625"/>
            </a:xfrm>
            <a:prstGeom prst="ellipse">
              <a:avLst/>
            </a:prstGeom>
            <a:solidFill>
              <a:srgbClr val="FFD7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xmlns="" id="{10D82168-BF55-4696-7483-74935C94BC06}"/>
                </a:ext>
              </a:extLst>
            </p:cNvPr>
            <p:cNvSpPr txBox="1"/>
            <p:nvPr userDrawn="1"/>
          </p:nvSpPr>
          <p:spPr>
            <a:xfrm>
              <a:off x="15160788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255/215/172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7" name="Овал 26">
              <a:extLst>
                <a:ext uri="{FF2B5EF4-FFF2-40B4-BE49-F238E27FC236}">
                  <a16:creationId xmlns:a16="http://schemas.microsoft.com/office/drawing/2014/main" xmlns="" id="{3A9FE502-7D91-FD27-18EA-75FE5993F164}"/>
                </a:ext>
              </a:extLst>
            </p:cNvPr>
            <p:cNvSpPr/>
            <p:nvPr userDrawn="1"/>
          </p:nvSpPr>
          <p:spPr>
            <a:xfrm>
              <a:off x="12658057" y="1571405"/>
              <a:ext cx="300625" cy="300625"/>
            </a:xfrm>
            <a:prstGeom prst="ellipse">
              <a:avLst/>
            </a:prstGeom>
            <a:solidFill>
              <a:srgbClr val="578C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xmlns="" id="{5DC23334-9C95-FD49-997D-CB804EF16D5D}"/>
                </a:ext>
              </a:extLst>
            </p:cNvPr>
            <p:cNvSpPr txBox="1"/>
            <p:nvPr userDrawn="1"/>
          </p:nvSpPr>
          <p:spPr>
            <a:xfrm>
              <a:off x="12383596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87/140/123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9" name="Овал 28">
              <a:extLst>
                <a:ext uri="{FF2B5EF4-FFF2-40B4-BE49-F238E27FC236}">
                  <a16:creationId xmlns:a16="http://schemas.microsoft.com/office/drawing/2014/main" xmlns="" id="{FD245827-C1EA-1E65-1E0F-03DD9745A3AF}"/>
                </a:ext>
              </a:extLst>
            </p:cNvPr>
            <p:cNvSpPr/>
            <p:nvPr userDrawn="1"/>
          </p:nvSpPr>
          <p:spPr>
            <a:xfrm>
              <a:off x="13193664" y="1571405"/>
              <a:ext cx="300625" cy="300625"/>
            </a:xfrm>
            <a:prstGeom prst="ellipse">
              <a:avLst/>
            </a:prstGeom>
            <a:solidFill>
              <a:srgbClr val="46AA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268839C1-EF4D-188D-3816-A1FCA09652CD}"/>
                </a:ext>
              </a:extLst>
            </p:cNvPr>
            <p:cNvSpPr txBox="1"/>
            <p:nvPr userDrawn="1"/>
          </p:nvSpPr>
          <p:spPr>
            <a:xfrm>
              <a:off x="12919203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70/170/152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1" name="Овал 30">
              <a:extLst>
                <a:ext uri="{FF2B5EF4-FFF2-40B4-BE49-F238E27FC236}">
                  <a16:creationId xmlns:a16="http://schemas.microsoft.com/office/drawing/2014/main" xmlns="" id="{B978519A-30BD-56F4-5E8B-344E3223B800}"/>
                </a:ext>
              </a:extLst>
            </p:cNvPr>
            <p:cNvSpPr/>
            <p:nvPr userDrawn="1"/>
          </p:nvSpPr>
          <p:spPr>
            <a:xfrm>
              <a:off x="13764811" y="1571405"/>
              <a:ext cx="300625" cy="300625"/>
            </a:xfrm>
            <a:prstGeom prst="ellipse">
              <a:avLst/>
            </a:prstGeom>
            <a:solidFill>
              <a:srgbClr val="A1DC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xmlns="" id="{0FBB36BE-E933-F9C9-DB22-C1A952CDD9E8}"/>
                </a:ext>
              </a:extLst>
            </p:cNvPr>
            <p:cNvSpPr txBox="1"/>
            <p:nvPr userDrawn="1"/>
          </p:nvSpPr>
          <p:spPr>
            <a:xfrm>
              <a:off x="13490350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161/220/188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D84DA803-EE2C-BA85-7C18-E241575FC441}"/>
              </a:ext>
            </a:extLst>
          </p:cNvPr>
          <p:cNvSpPr txBox="1"/>
          <p:nvPr userDrawn="1"/>
        </p:nvSpPr>
        <p:spPr>
          <a:xfrm>
            <a:off x="12541026" y="3656131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Дополнительная расширенная палитра</a:t>
            </a:r>
          </a:p>
        </p:txBody>
      </p:sp>
      <p:grpSp>
        <p:nvGrpSpPr>
          <p:cNvPr id="34" name="Группа 33">
            <a:extLst>
              <a:ext uri="{FF2B5EF4-FFF2-40B4-BE49-F238E27FC236}">
                <a16:creationId xmlns:a16="http://schemas.microsoft.com/office/drawing/2014/main" xmlns="" id="{AD2954E9-F6BC-112F-10A0-FB15865E3EEA}"/>
              </a:ext>
            </a:extLst>
          </p:cNvPr>
          <p:cNvGrpSpPr/>
          <p:nvPr userDrawn="1"/>
        </p:nvGrpSpPr>
        <p:grpSpPr>
          <a:xfrm>
            <a:off x="12383596" y="3963908"/>
            <a:ext cx="3626739" cy="992609"/>
            <a:chOff x="12383596" y="3963908"/>
            <a:chExt cx="3626739" cy="992609"/>
          </a:xfrm>
        </p:grpSpPr>
        <p:sp>
          <p:nvSpPr>
            <p:cNvPr id="35" name="Овал 34">
              <a:extLst>
                <a:ext uri="{FF2B5EF4-FFF2-40B4-BE49-F238E27FC236}">
                  <a16:creationId xmlns:a16="http://schemas.microsoft.com/office/drawing/2014/main" xmlns="" id="{3B6CED35-4EAD-41F6-9FE6-0096B4DBE529}"/>
                </a:ext>
              </a:extLst>
            </p:cNvPr>
            <p:cNvSpPr/>
            <p:nvPr userDrawn="1"/>
          </p:nvSpPr>
          <p:spPr>
            <a:xfrm>
              <a:off x="12658057" y="3963908"/>
              <a:ext cx="300625" cy="300625"/>
            </a:xfrm>
            <a:prstGeom prst="ellipse">
              <a:avLst/>
            </a:prstGeom>
            <a:solidFill>
              <a:srgbClr val="9C366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xmlns="" id="{8B4C0984-61F0-37B3-5D90-91C99C72BDC6}"/>
                </a:ext>
              </a:extLst>
            </p:cNvPr>
            <p:cNvSpPr txBox="1"/>
            <p:nvPr userDrawn="1"/>
          </p:nvSpPr>
          <p:spPr>
            <a:xfrm>
              <a:off x="12383596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156/54/103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7" name="Овал 36">
              <a:extLst>
                <a:ext uri="{FF2B5EF4-FFF2-40B4-BE49-F238E27FC236}">
                  <a16:creationId xmlns:a16="http://schemas.microsoft.com/office/drawing/2014/main" xmlns="" id="{B6D1929F-7BAC-38B0-FDFA-14758F4471C7}"/>
                </a:ext>
              </a:extLst>
            </p:cNvPr>
            <p:cNvSpPr/>
            <p:nvPr userDrawn="1"/>
          </p:nvSpPr>
          <p:spPr>
            <a:xfrm>
              <a:off x="13193664" y="3963908"/>
              <a:ext cx="300625" cy="300625"/>
            </a:xfrm>
            <a:prstGeom prst="ellipse">
              <a:avLst/>
            </a:prstGeom>
            <a:solidFill>
              <a:srgbClr val="AC62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xmlns="" id="{375DDF96-5A9C-6318-789E-8FE22F75B710}"/>
                </a:ext>
              </a:extLst>
            </p:cNvPr>
            <p:cNvSpPr txBox="1"/>
            <p:nvPr userDrawn="1"/>
          </p:nvSpPr>
          <p:spPr>
            <a:xfrm>
              <a:off x="12919203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172/98/120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9" name="Овал 38">
              <a:extLst>
                <a:ext uri="{FF2B5EF4-FFF2-40B4-BE49-F238E27FC236}">
                  <a16:creationId xmlns:a16="http://schemas.microsoft.com/office/drawing/2014/main" xmlns="" id="{8C838E8D-7DF6-A1C8-CD8F-78CBD9FFCA84}"/>
                </a:ext>
              </a:extLst>
            </p:cNvPr>
            <p:cNvSpPr/>
            <p:nvPr userDrawn="1"/>
          </p:nvSpPr>
          <p:spPr>
            <a:xfrm>
              <a:off x="13764811" y="3963908"/>
              <a:ext cx="300625" cy="300625"/>
            </a:xfrm>
            <a:prstGeom prst="ellipse">
              <a:avLst/>
            </a:prstGeom>
            <a:solidFill>
              <a:srgbClr val="D08B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xmlns="" id="{2D1C751A-34FF-ED27-4136-4EE0D6A30A77}"/>
                </a:ext>
              </a:extLst>
            </p:cNvPr>
            <p:cNvSpPr txBox="1"/>
            <p:nvPr userDrawn="1"/>
          </p:nvSpPr>
          <p:spPr>
            <a:xfrm>
              <a:off x="13490350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208/139/164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1" name="Овал 40">
              <a:extLst>
                <a:ext uri="{FF2B5EF4-FFF2-40B4-BE49-F238E27FC236}">
                  <a16:creationId xmlns:a16="http://schemas.microsoft.com/office/drawing/2014/main" xmlns="" id="{A4DB5CBF-CEB5-AD13-53D8-425F15998E56}"/>
                </a:ext>
              </a:extLst>
            </p:cNvPr>
            <p:cNvSpPr/>
            <p:nvPr userDrawn="1"/>
          </p:nvSpPr>
          <p:spPr>
            <a:xfrm>
              <a:off x="14323613" y="3963908"/>
              <a:ext cx="300625" cy="300625"/>
            </a:xfrm>
            <a:prstGeom prst="ellipse">
              <a:avLst/>
            </a:prstGeom>
            <a:solidFill>
              <a:srgbClr val="DECC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xmlns="" id="{4D15D9A2-51D5-FD45-59F1-CF9D9C51E19C}"/>
                </a:ext>
              </a:extLst>
            </p:cNvPr>
            <p:cNvSpPr txBox="1"/>
            <p:nvPr userDrawn="1"/>
          </p:nvSpPr>
          <p:spPr>
            <a:xfrm>
              <a:off x="14049152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222/204/8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3" name="Овал 42">
              <a:extLst>
                <a:ext uri="{FF2B5EF4-FFF2-40B4-BE49-F238E27FC236}">
                  <a16:creationId xmlns:a16="http://schemas.microsoft.com/office/drawing/2014/main" xmlns="" id="{C6734D44-AF83-F5A7-23CC-D723C34D3DE8}"/>
                </a:ext>
              </a:extLst>
            </p:cNvPr>
            <p:cNvSpPr/>
            <p:nvPr userDrawn="1"/>
          </p:nvSpPr>
          <p:spPr>
            <a:xfrm>
              <a:off x="14876802" y="3963908"/>
              <a:ext cx="300625" cy="300625"/>
            </a:xfrm>
            <a:prstGeom prst="ellipse">
              <a:avLst/>
            </a:prstGeom>
            <a:solidFill>
              <a:srgbClr val="D0DE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xmlns="" id="{1289D1D4-CFB4-4FBE-ADDB-EB673AD3E831}"/>
                </a:ext>
              </a:extLst>
            </p:cNvPr>
            <p:cNvSpPr txBox="1"/>
            <p:nvPr userDrawn="1"/>
          </p:nvSpPr>
          <p:spPr>
            <a:xfrm>
              <a:off x="14602341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208/222/84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5" name="Овал 44">
              <a:extLst>
                <a:ext uri="{FF2B5EF4-FFF2-40B4-BE49-F238E27FC236}">
                  <a16:creationId xmlns:a16="http://schemas.microsoft.com/office/drawing/2014/main" xmlns="" id="{D598CD16-7D65-1A5A-10B4-EE7CF4B057F1}"/>
                </a:ext>
              </a:extLst>
            </p:cNvPr>
            <p:cNvSpPr/>
            <p:nvPr userDrawn="1"/>
          </p:nvSpPr>
          <p:spPr>
            <a:xfrm>
              <a:off x="15435249" y="3963908"/>
              <a:ext cx="300625" cy="300625"/>
            </a:xfrm>
            <a:prstGeom prst="ellipse">
              <a:avLst/>
            </a:prstGeom>
            <a:solidFill>
              <a:srgbClr val="E6ED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xmlns="" id="{56EFE557-E6E7-5F9E-699E-7B36F7D408C5}"/>
                </a:ext>
              </a:extLst>
            </p:cNvPr>
            <p:cNvSpPr txBox="1"/>
            <p:nvPr userDrawn="1"/>
          </p:nvSpPr>
          <p:spPr>
            <a:xfrm>
              <a:off x="15160788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230/237/133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7" name="Овал 46">
              <a:extLst>
                <a:ext uri="{FF2B5EF4-FFF2-40B4-BE49-F238E27FC236}">
                  <a16:creationId xmlns:a16="http://schemas.microsoft.com/office/drawing/2014/main" xmlns="" id="{BA9D8904-E6C7-45D5-D173-36786456D7D1}"/>
                </a:ext>
              </a:extLst>
            </p:cNvPr>
            <p:cNvSpPr/>
            <p:nvPr userDrawn="1"/>
          </p:nvSpPr>
          <p:spPr>
            <a:xfrm>
              <a:off x="12658057" y="4483507"/>
              <a:ext cx="300625" cy="300625"/>
            </a:xfrm>
            <a:prstGeom prst="ellipse">
              <a:avLst/>
            </a:prstGeom>
            <a:solidFill>
              <a:srgbClr val="6037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xmlns="" id="{17C2A8EE-90E3-2F69-FB85-864F98531CA1}"/>
                </a:ext>
              </a:extLst>
            </p:cNvPr>
            <p:cNvSpPr txBox="1"/>
            <p:nvPr userDrawn="1"/>
          </p:nvSpPr>
          <p:spPr>
            <a:xfrm>
              <a:off x="12383596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96/55/158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9" name="Овал 48">
              <a:extLst>
                <a:ext uri="{FF2B5EF4-FFF2-40B4-BE49-F238E27FC236}">
                  <a16:creationId xmlns:a16="http://schemas.microsoft.com/office/drawing/2014/main" xmlns="" id="{3AA706B9-AAFC-D0EB-5CC4-D5581915F67F}"/>
                </a:ext>
              </a:extLst>
            </p:cNvPr>
            <p:cNvSpPr/>
            <p:nvPr userDrawn="1"/>
          </p:nvSpPr>
          <p:spPr>
            <a:xfrm>
              <a:off x="13193664" y="4483507"/>
              <a:ext cx="300625" cy="300625"/>
            </a:xfrm>
            <a:prstGeom prst="ellipse">
              <a:avLst/>
            </a:prstGeom>
            <a:solidFill>
              <a:srgbClr val="896C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xmlns="" id="{815F2394-C0AE-78A6-3B4B-7CF3C86E1D72}"/>
                </a:ext>
              </a:extLst>
            </p:cNvPr>
            <p:cNvSpPr txBox="1"/>
            <p:nvPr userDrawn="1"/>
          </p:nvSpPr>
          <p:spPr>
            <a:xfrm>
              <a:off x="12919203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137/108/196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1" name="Овал 50">
              <a:extLst>
                <a:ext uri="{FF2B5EF4-FFF2-40B4-BE49-F238E27FC236}">
                  <a16:creationId xmlns:a16="http://schemas.microsoft.com/office/drawing/2014/main" xmlns="" id="{2604E1F7-AEDF-9634-ADCE-29BA27A83087}"/>
                </a:ext>
              </a:extLst>
            </p:cNvPr>
            <p:cNvSpPr/>
            <p:nvPr userDrawn="1"/>
          </p:nvSpPr>
          <p:spPr>
            <a:xfrm>
              <a:off x="13764811" y="4483507"/>
              <a:ext cx="300625" cy="300625"/>
            </a:xfrm>
            <a:prstGeom prst="ellipse">
              <a:avLst/>
            </a:prstGeom>
            <a:solidFill>
              <a:srgbClr val="B89E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xmlns="" id="{E361C005-87C8-CBCC-DA94-872354CD6C21}"/>
                </a:ext>
              </a:extLst>
            </p:cNvPr>
            <p:cNvSpPr txBox="1"/>
            <p:nvPr userDrawn="1"/>
          </p:nvSpPr>
          <p:spPr>
            <a:xfrm>
              <a:off x="13490350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184/158/255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3" name="Овал 52">
              <a:extLst>
                <a:ext uri="{FF2B5EF4-FFF2-40B4-BE49-F238E27FC236}">
                  <a16:creationId xmlns:a16="http://schemas.microsoft.com/office/drawing/2014/main" xmlns="" id="{E99E06B7-7FC5-7013-8997-1CB7CA92DB1A}"/>
                </a:ext>
              </a:extLst>
            </p:cNvPr>
            <p:cNvSpPr/>
            <p:nvPr userDrawn="1"/>
          </p:nvSpPr>
          <p:spPr>
            <a:xfrm>
              <a:off x="14323613" y="4483507"/>
              <a:ext cx="300625" cy="300625"/>
            </a:xfrm>
            <a:prstGeom prst="ellipse">
              <a:avLst/>
            </a:prstGeom>
            <a:solidFill>
              <a:srgbClr val="991C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xmlns="" id="{1C19540B-5F34-7A5B-7D50-334BF8CA8859}"/>
                </a:ext>
              </a:extLst>
            </p:cNvPr>
            <p:cNvSpPr txBox="1"/>
            <p:nvPr userDrawn="1"/>
          </p:nvSpPr>
          <p:spPr>
            <a:xfrm>
              <a:off x="14049152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153/28/28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5" name="Овал 54">
              <a:extLst>
                <a:ext uri="{FF2B5EF4-FFF2-40B4-BE49-F238E27FC236}">
                  <a16:creationId xmlns:a16="http://schemas.microsoft.com/office/drawing/2014/main" xmlns="" id="{1A747DA6-785C-8AD6-C67F-44D0D44D979E}"/>
                </a:ext>
              </a:extLst>
            </p:cNvPr>
            <p:cNvSpPr/>
            <p:nvPr userDrawn="1"/>
          </p:nvSpPr>
          <p:spPr>
            <a:xfrm>
              <a:off x="14876802" y="4483507"/>
              <a:ext cx="300625" cy="300625"/>
            </a:xfrm>
            <a:prstGeom prst="ellipse">
              <a:avLst/>
            </a:prstGeom>
            <a:solidFill>
              <a:srgbClr val="DE31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xmlns="" id="{D4C0B51A-0338-CB75-A2BC-4368EB7373BC}"/>
                </a:ext>
              </a:extLst>
            </p:cNvPr>
            <p:cNvSpPr txBox="1"/>
            <p:nvPr userDrawn="1"/>
          </p:nvSpPr>
          <p:spPr>
            <a:xfrm>
              <a:off x="14602341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222/49/49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7" name="Овал 56">
              <a:extLst>
                <a:ext uri="{FF2B5EF4-FFF2-40B4-BE49-F238E27FC236}">
                  <a16:creationId xmlns:a16="http://schemas.microsoft.com/office/drawing/2014/main" xmlns="" id="{FF0F1326-636E-99C2-FB67-2466093644F5}"/>
                </a:ext>
              </a:extLst>
            </p:cNvPr>
            <p:cNvSpPr/>
            <p:nvPr userDrawn="1"/>
          </p:nvSpPr>
          <p:spPr>
            <a:xfrm>
              <a:off x="15435249" y="4483507"/>
              <a:ext cx="300625" cy="300625"/>
            </a:xfrm>
            <a:prstGeom prst="ellipse">
              <a:avLst/>
            </a:prstGeom>
            <a:solidFill>
              <a:srgbClr val="E6B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91B0C96F-1932-6F00-6F7E-E888CCCB47F7}"/>
                </a:ext>
              </a:extLst>
            </p:cNvPr>
            <p:cNvSpPr txBox="1"/>
            <p:nvPr userDrawn="1"/>
          </p:nvSpPr>
          <p:spPr>
            <a:xfrm>
              <a:off x="15160788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230/176/168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47BDFA9E-8731-7066-4F24-F35177AE5AD3}"/>
              </a:ext>
            </a:extLst>
          </p:cNvPr>
          <p:cNvSpPr txBox="1"/>
          <p:nvPr userDrawn="1"/>
        </p:nvSpPr>
        <p:spPr>
          <a:xfrm>
            <a:off x="12541026" y="2018544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err="1">
                <a:solidFill>
                  <a:srgbClr val="282A2E"/>
                </a:solidFill>
              </a:rPr>
              <a:t>Разбеленная</a:t>
            </a:r>
            <a:r>
              <a:rPr lang="ru-RU" sz="1000" b="1" dirty="0">
                <a:solidFill>
                  <a:srgbClr val="282A2E"/>
                </a:solidFill>
              </a:rPr>
              <a:t> палитра</a:t>
            </a:r>
          </a:p>
        </p:txBody>
      </p:sp>
      <p:grpSp>
        <p:nvGrpSpPr>
          <p:cNvPr id="60" name="Группа 59">
            <a:extLst>
              <a:ext uri="{FF2B5EF4-FFF2-40B4-BE49-F238E27FC236}">
                <a16:creationId xmlns:a16="http://schemas.microsoft.com/office/drawing/2014/main" xmlns="" id="{06FED542-6ABE-B1FD-9C90-6D26943C6260}"/>
              </a:ext>
            </a:extLst>
          </p:cNvPr>
          <p:cNvGrpSpPr/>
          <p:nvPr userDrawn="1"/>
        </p:nvGrpSpPr>
        <p:grpSpPr>
          <a:xfrm>
            <a:off x="12383596" y="2326321"/>
            <a:ext cx="3068292" cy="473010"/>
            <a:chOff x="12383596" y="2326321"/>
            <a:chExt cx="3068292" cy="473010"/>
          </a:xfrm>
        </p:grpSpPr>
        <p:sp>
          <p:nvSpPr>
            <p:cNvPr id="61" name="Овал 60">
              <a:extLst>
                <a:ext uri="{FF2B5EF4-FFF2-40B4-BE49-F238E27FC236}">
                  <a16:creationId xmlns:a16="http://schemas.microsoft.com/office/drawing/2014/main" xmlns="" id="{62C5B1F5-F3F8-71E7-62B2-3305FE81372A}"/>
                </a:ext>
              </a:extLst>
            </p:cNvPr>
            <p:cNvSpPr/>
            <p:nvPr userDrawn="1"/>
          </p:nvSpPr>
          <p:spPr>
            <a:xfrm>
              <a:off x="12658057" y="2326321"/>
              <a:ext cx="300625" cy="300625"/>
            </a:xfrm>
            <a:prstGeom prst="ellipse">
              <a:avLst/>
            </a:prstGeom>
            <a:solidFill>
              <a:srgbClr val="DEDD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xmlns="" id="{82BE8ECF-7CF1-8B52-1246-DD01B79F2CEF}"/>
                </a:ext>
              </a:extLst>
            </p:cNvPr>
            <p:cNvSpPr txBox="1"/>
            <p:nvPr userDrawn="1"/>
          </p:nvSpPr>
          <p:spPr>
            <a:xfrm>
              <a:off x="12383596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217/216/235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3" name="Овал 62">
              <a:extLst>
                <a:ext uri="{FF2B5EF4-FFF2-40B4-BE49-F238E27FC236}">
                  <a16:creationId xmlns:a16="http://schemas.microsoft.com/office/drawing/2014/main" xmlns="" id="{BEFD6DB5-6058-9546-CE30-C74FA37D21C5}"/>
                </a:ext>
              </a:extLst>
            </p:cNvPr>
            <p:cNvSpPr/>
            <p:nvPr userDrawn="1"/>
          </p:nvSpPr>
          <p:spPr>
            <a:xfrm>
              <a:off x="13193664" y="2326321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xmlns="" id="{BDFDFB64-A30C-ED70-3793-120AD938B6DB}"/>
                </a:ext>
              </a:extLst>
            </p:cNvPr>
            <p:cNvSpPr txBox="1"/>
            <p:nvPr userDrawn="1"/>
          </p:nvSpPr>
          <p:spPr>
            <a:xfrm>
              <a:off x="12919203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207/232/255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5" name="Овал 64">
              <a:extLst>
                <a:ext uri="{FF2B5EF4-FFF2-40B4-BE49-F238E27FC236}">
                  <a16:creationId xmlns:a16="http://schemas.microsoft.com/office/drawing/2014/main" xmlns="" id="{C28A2BB3-1396-9EFC-58F7-D69685AC6EF7}"/>
                </a:ext>
              </a:extLst>
            </p:cNvPr>
            <p:cNvSpPr/>
            <p:nvPr userDrawn="1"/>
          </p:nvSpPr>
          <p:spPr>
            <a:xfrm>
              <a:off x="13764811" y="2326321"/>
              <a:ext cx="300625" cy="300625"/>
            </a:xfrm>
            <a:prstGeom prst="ellipse">
              <a:avLst/>
            </a:prstGeom>
            <a:solidFill>
              <a:srgbClr val="EBEB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xmlns="" id="{477BA3D4-E917-CE81-B3DD-B2E946BEE9FD}"/>
                </a:ext>
              </a:extLst>
            </p:cNvPr>
            <p:cNvSpPr txBox="1"/>
            <p:nvPr userDrawn="1"/>
          </p:nvSpPr>
          <p:spPr>
            <a:xfrm>
              <a:off x="13490350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235/235/235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7" name="Овал 66">
              <a:extLst>
                <a:ext uri="{FF2B5EF4-FFF2-40B4-BE49-F238E27FC236}">
                  <a16:creationId xmlns:a16="http://schemas.microsoft.com/office/drawing/2014/main" xmlns="" id="{DE19C96F-23B6-368D-230D-CD3375591526}"/>
                </a:ext>
              </a:extLst>
            </p:cNvPr>
            <p:cNvSpPr/>
            <p:nvPr userDrawn="1"/>
          </p:nvSpPr>
          <p:spPr>
            <a:xfrm>
              <a:off x="14323613" y="2326321"/>
              <a:ext cx="300625" cy="300625"/>
            </a:xfrm>
            <a:prstGeom prst="ellipse">
              <a:avLst/>
            </a:prstGeom>
            <a:solidFill>
              <a:srgbClr val="FCDF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xmlns="" id="{13492DA9-8782-1E73-2745-AB25474D9CDC}"/>
                </a:ext>
              </a:extLst>
            </p:cNvPr>
            <p:cNvSpPr txBox="1"/>
            <p:nvPr userDrawn="1"/>
          </p:nvSpPr>
          <p:spPr>
            <a:xfrm>
              <a:off x="14049152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252/223/215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9" name="Овал 68">
              <a:extLst>
                <a:ext uri="{FF2B5EF4-FFF2-40B4-BE49-F238E27FC236}">
                  <a16:creationId xmlns:a16="http://schemas.microsoft.com/office/drawing/2014/main" xmlns="" id="{8979BF4E-C6D1-B436-B399-1EB877AF3FA0}"/>
                </a:ext>
              </a:extLst>
            </p:cNvPr>
            <p:cNvSpPr/>
            <p:nvPr userDrawn="1"/>
          </p:nvSpPr>
          <p:spPr>
            <a:xfrm>
              <a:off x="14876802" y="2326321"/>
              <a:ext cx="300625" cy="300625"/>
            </a:xfrm>
            <a:prstGeom prst="ellipse">
              <a:avLst/>
            </a:prstGeom>
            <a:solidFill>
              <a:srgbClr val="D3F5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xmlns="" id="{45B00759-AF9F-1FB0-8373-08676B327A0A}"/>
                </a:ext>
              </a:extLst>
            </p:cNvPr>
            <p:cNvSpPr txBox="1"/>
            <p:nvPr userDrawn="1"/>
          </p:nvSpPr>
          <p:spPr>
            <a:xfrm>
              <a:off x="14602341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211/245/226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xmlns="" id="{BFFBD61E-E33C-9361-0382-5B16CB5C2FB8}"/>
              </a:ext>
            </a:extLst>
          </p:cNvPr>
          <p:cNvSpPr txBox="1"/>
          <p:nvPr userDrawn="1"/>
        </p:nvSpPr>
        <p:spPr>
          <a:xfrm>
            <a:off x="12558019" y="2840075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Палитра для картограмм</a:t>
            </a:r>
          </a:p>
        </p:txBody>
      </p:sp>
      <p:grpSp>
        <p:nvGrpSpPr>
          <p:cNvPr id="72" name="Группа 71">
            <a:extLst>
              <a:ext uri="{FF2B5EF4-FFF2-40B4-BE49-F238E27FC236}">
                <a16:creationId xmlns:a16="http://schemas.microsoft.com/office/drawing/2014/main" xmlns="" id="{E4210381-D008-A1AA-AFF0-C09FE3C3D6A0}"/>
              </a:ext>
            </a:extLst>
          </p:cNvPr>
          <p:cNvGrpSpPr/>
          <p:nvPr userDrawn="1"/>
        </p:nvGrpSpPr>
        <p:grpSpPr>
          <a:xfrm>
            <a:off x="12383596" y="3147852"/>
            <a:ext cx="3626739" cy="473010"/>
            <a:chOff x="12383596" y="3147852"/>
            <a:chExt cx="3626739" cy="473010"/>
          </a:xfrm>
        </p:grpSpPr>
        <p:sp>
          <p:nvSpPr>
            <p:cNvPr id="73" name="Овал 72">
              <a:extLst>
                <a:ext uri="{FF2B5EF4-FFF2-40B4-BE49-F238E27FC236}">
                  <a16:creationId xmlns:a16="http://schemas.microsoft.com/office/drawing/2014/main" xmlns="" id="{32D268D3-A638-2B21-826D-9B1189052AA2}"/>
                </a:ext>
              </a:extLst>
            </p:cNvPr>
            <p:cNvSpPr/>
            <p:nvPr userDrawn="1"/>
          </p:nvSpPr>
          <p:spPr>
            <a:xfrm>
              <a:off x="12658057" y="3147852"/>
              <a:ext cx="300625" cy="300625"/>
            </a:xfrm>
            <a:prstGeom prst="ellipse">
              <a:avLst/>
            </a:prstGeom>
            <a:solidFill>
              <a:srgbClr val="3631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xmlns="" id="{C7D5676C-4156-8155-6D16-6B2BC8189994}"/>
                </a:ext>
              </a:extLst>
            </p:cNvPr>
            <p:cNvSpPr txBox="1"/>
            <p:nvPr userDrawn="1"/>
          </p:nvSpPr>
          <p:spPr>
            <a:xfrm>
              <a:off x="12383596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54/49/148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5" name="Овал 74">
              <a:extLst>
                <a:ext uri="{FF2B5EF4-FFF2-40B4-BE49-F238E27FC236}">
                  <a16:creationId xmlns:a16="http://schemas.microsoft.com/office/drawing/2014/main" xmlns="" id="{24171D7A-5167-B72D-6AE5-468CC6CD0AB7}"/>
                </a:ext>
              </a:extLst>
            </p:cNvPr>
            <p:cNvSpPr/>
            <p:nvPr userDrawn="1"/>
          </p:nvSpPr>
          <p:spPr>
            <a:xfrm>
              <a:off x="13193664" y="3147852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xmlns="" id="{C4D50512-417C-E171-B857-ABAE16242C2E}"/>
                </a:ext>
              </a:extLst>
            </p:cNvPr>
            <p:cNvSpPr txBox="1"/>
            <p:nvPr userDrawn="1"/>
          </p:nvSpPr>
          <p:spPr>
            <a:xfrm>
              <a:off x="12919203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52/1</a:t>
              </a:r>
              <a:r>
                <a:rPr lang="en-US" sz="700" dirty="0">
                  <a:solidFill>
                    <a:srgbClr val="282A2E"/>
                  </a:solidFill>
                </a:rPr>
                <a:t>1</a:t>
              </a:r>
              <a:r>
                <a:rPr lang="ru-RU" sz="700" dirty="0">
                  <a:solidFill>
                    <a:srgbClr val="282A2E"/>
                  </a:solidFill>
                </a:rPr>
                <a:t>1/194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7" name="Овал 76">
              <a:extLst>
                <a:ext uri="{FF2B5EF4-FFF2-40B4-BE49-F238E27FC236}">
                  <a16:creationId xmlns:a16="http://schemas.microsoft.com/office/drawing/2014/main" xmlns="" id="{4CE8E33C-1B05-6F10-C2F6-B5BF27233CFE}"/>
                </a:ext>
              </a:extLst>
            </p:cNvPr>
            <p:cNvSpPr/>
            <p:nvPr userDrawn="1"/>
          </p:nvSpPr>
          <p:spPr>
            <a:xfrm>
              <a:off x="13764811" y="3147852"/>
              <a:ext cx="300625" cy="300625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xmlns="" id="{6AE66501-2FFC-E2F6-CC1B-2C4219F644A7}"/>
                </a:ext>
              </a:extLst>
            </p:cNvPr>
            <p:cNvSpPr txBox="1"/>
            <p:nvPr userDrawn="1"/>
          </p:nvSpPr>
          <p:spPr>
            <a:xfrm>
              <a:off x="13490350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125/187/252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9" name="Овал 78">
              <a:extLst>
                <a:ext uri="{FF2B5EF4-FFF2-40B4-BE49-F238E27FC236}">
                  <a16:creationId xmlns:a16="http://schemas.microsoft.com/office/drawing/2014/main" xmlns="" id="{C83E165B-35A5-461D-7B55-24EC00CFDC76}"/>
                </a:ext>
              </a:extLst>
            </p:cNvPr>
            <p:cNvSpPr/>
            <p:nvPr userDrawn="1"/>
          </p:nvSpPr>
          <p:spPr>
            <a:xfrm>
              <a:off x="14323613" y="3147852"/>
              <a:ext cx="300625" cy="300625"/>
            </a:xfrm>
            <a:prstGeom prst="ellipse">
              <a:avLst/>
            </a:prstGeom>
            <a:solidFill>
              <a:srgbClr val="A9D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xmlns="" id="{5F81FDD7-3F99-ECD6-B701-C2F430ACCAE2}"/>
                </a:ext>
              </a:extLst>
            </p:cNvPr>
            <p:cNvSpPr txBox="1"/>
            <p:nvPr userDrawn="1"/>
          </p:nvSpPr>
          <p:spPr>
            <a:xfrm>
              <a:off x="14049152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169/211/253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1" name="Овал 80">
              <a:extLst>
                <a:ext uri="{FF2B5EF4-FFF2-40B4-BE49-F238E27FC236}">
                  <a16:creationId xmlns:a16="http://schemas.microsoft.com/office/drawing/2014/main" xmlns="" id="{6B12820E-E6DE-F2AE-1B85-BEE7E4F20E35}"/>
                </a:ext>
              </a:extLst>
            </p:cNvPr>
            <p:cNvSpPr/>
            <p:nvPr userDrawn="1"/>
          </p:nvSpPr>
          <p:spPr>
            <a:xfrm>
              <a:off x="14876802" y="3147852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xmlns="" id="{67041F5E-4536-6C2E-DBA0-0AE610B57D68}"/>
                </a:ext>
              </a:extLst>
            </p:cNvPr>
            <p:cNvSpPr txBox="1"/>
            <p:nvPr userDrawn="1"/>
          </p:nvSpPr>
          <p:spPr>
            <a:xfrm>
              <a:off x="14602341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207/232/255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3" name="Овал 82">
              <a:extLst>
                <a:ext uri="{FF2B5EF4-FFF2-40B4-BE49-F238E27FC236}">
                  <a16:creationId xmlns:a16="http://schemas.microsoft.com/office/drawing/2014/main" xmlns="" id="{0729F609-8F30-25E1-EDAD-44233D0A0003}"/>
                </a:ext>
              </a:extLst>
            </p:cNvPr>
            <p:cNvSpPr/>
            <p:nvPr userDrawn="1"/>
          </p:nvSpPr>
          <p:spPr>
            <a:xfrm>
              <a:off x="15435249" y="3147852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xmlns="" id="{C4D5E9D3-325B-BF89-DBC6-CD8FE4666505}"/>
                </a:ext>
              </a:extLst>
            </p:cNvPr>
            <p:cNvSpPr txBox="1"/>
            <p:nvPr userDrawn="1"/>
          </p:nvSpPr>
          <p:spPr>
            <a:xfrm>
              <a:off x="15160788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191/191/191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88260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3D3AC065-77CB-B1F7-2E77-C368AA7F9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725" y="2221523"/>
            <a:ext cx="6611568" cy="566594"/>
          </a:xfrm>
        </p:spPr>
        <p:txBody>
          <a:bodyPr/>
          <a:lstStyle/>
          <a:p>
            <a:r>
              <a:rPr lang="ru-RU" dirty="0" smtClean="0"/>
              <a:t>ИНФОРМАЦИОННО-СТАТИСТИЧЕСКИЙ ОБЗОР ОБРАЩЕНИЙ ГРАЖДАН, НАПРАВЛЕННЫХ </a:t>
            </a:r>
            <a:br>
              <a:rPr lang="ru-RU" dirty="0" smtClean="0"/>
            </a:br>
            <a:r>
              <a:rPr lang="ru-RU" dirty="0" smtClean="0"/>
              <a:t>В </a:t>
            </a:r>
            <a:r>
              <a:rPr lang="ru-RU" dirty="0"/>
              <a:t>3</a:t>
            </a:r>
            <a:r>
              <a:rPr lang="ru-RU" dirty="0" smtClean="0"/>
              <a:t> КВАРТАЛЕ 2024 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1769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кругленный прямоугольник 15">
            <a:extLst>
              <a:ext uri="{FF2B5EF4-FFF2-40B4-BE49-F238E27FC236}">
                <a16:creationId xmlns:a16="http://schemas.microsoft.com/office/drawing/2014/main" xmlns="" id="{3EE7B0E7-3C97-4C7E-ABD1-3BA3806836AF}"/>
              </a:ext>
            </a:extLst>
          </p:cNvPr>
          <p:cNvSpPr/>
          <p:nvPr/>
        </p:nvSpPr>
        <p:spPr>
          <a:xfrm>
            <a:off x="1586363" y="1575582"/>
            <a:ext cx="9652655" cy="858130"/>
          </a:xfrm>
          <a:prstGeom prst="roundRect">
            <a:avLst>
              <a:gd name="adj" fmla="val 3768"/>
            </a:avLst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64FCFB85-1F61-11D8-BCDB-3809889C7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КОЛИЧЕСТВО ОБРАЩЕНИЙ ГРАЖДАН, </a:t>
            </a:r>
            <a:br>
              <a:rPr lang="ru-RU" dirty="0" smtClean="0"/>
            </a:br>
            <a:r>
              <a:rPr lang="ru-RU" dirty="0" smtClean="0"/>
              <a:t>ПОСТУПИВШИХ В КРАСНОЯРСКСТАТ</a:t>
            </a:r>
            <a:endParaRPr lang="ru-RU" dirty="0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5"/>
          </p:nvPr>
        </p:nvSpPr>
        <p:spPr>
          <a:xfrm>
            <a:off x="599661" y="986476"/>
            <a:ext cx="7920384" cy="365125"/>
          </a:xfrm>
        </p:spPr>
        <p:txBody>
          <a:bodyPr/>
          <a:lstStyle/>
          <a:p>
            <a:r>
              <a:rPr lang="ru-RU" dirty="0" smtClean="0"/>
              <a:t>единиц</a:t>
            </a:r>
            <a:endParaRPr lang="ru-RU" dirty="0"/>
          </a:p>
        </p:txBody>
      </p:sp>
      <p:graphicFrame>
        <p:nvGraphicFramePr>
          <p:cNvPr id="18" name="Диаграмма 17"/>
          <p:cNvGraphicFramePr/>
          <p:nvPr>
            <p:extLst>
              <p:ext uri="{D42A27DB-BD31-4B8C-83A1-F6EECF244321}">
                <p14:modId xmlns:p14="http://schemas.microsoft.com/office/powerpoint/2010/main" xmlns="" val="3001006332"/>
              </p:ext>
            </p:extLst>
          </p:nvPr>
        </p:nvGraphicFramePr>
        <p:xfrm>
          <a:off x="782248" y="1401512"/>
          <a:ext cx="10708872" cy="4488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" name="Oval 4"/>
          <p:cNvSpPr>
            <a:spLocks noChangeArrowheads="1"/>
          </p:cNvSpPr>
          <p:nvPr/>
        </p:nvSpPr>
        <p:spPr bwMode="auto">
          <a:xfrm>
            <a:off x="4027576" y="5996789"/>
            <a:ext cx="176212" cy="176212"/>
          </a:xfrm>
          <a:prstGeom prst="ellipse">
            <a:avLst/>
          </a:prstGeom>
          <a:solidFill>
            <a:srgbClr val="36319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24" name="Oval 5"/>
          <p:cNvSpPr>
            <a:spLocks noChangeArrowheads="1"/>
          </p:cNvSpPr>
          <p:nvPr/>
        </p:nvSpPr>
        <p:spPr bwMode="auto">
          <a:xfrm>
            <a:off x="5611279" y="5991559"/>
            <a:ext cx="177800" cy="176213"/>
          </a:xfrm>
          <a:prstGeom prst="ellipse">
            <a:avLst/>
          </a:prstGeom>
          <a:solidFill>
            <a:srgbClr val="346FC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25" name="Прямоугольник 24"/>
          <p:cNvSpPr/>
          <p:nvPr/>
        </p:nvSpPr>
        <p:spPr>
          <a:xfrm>
            <a:off x="4161120" y="5916105"/>
            <a:ext cx="67710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/>
              <a:t>июль</a:t>
            </a:r>
            <a:endParaRPr lang="ru-RU" sz="16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5746545" y="5904231"/>
            <a:ext cx="7802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/>
              <a:t>август</a:t>
            </a:r>
            <a:endParaRPr lang="ru-RU" sz="1600" dirty="0"/>
          </a:p>
        </p:txBody>
      </p:sp>
      <p:sp>
        <p:nvSpPr>
          <p:cNvPr id="27" name="Oval 6"/>
          <p:cNvSpPr>
            <a:spLocks noChangeArrowheads="1"/>
          </p:cNvSpPr>
          <p:nvPr/>
        </p:nvSpPr>
        <p:spPr bwMode="auto">
          <a:xfrm>
            <a:off x="7326807" y="5992135"/>
            <a:ext cx="176213" cy="176213"/>
          </a:xfrm>
          <a:prstGeom prst="ellipse">
            <a:avLst/>
          </a:prstGeom>
          <a:solidFill>
            <a:srgbClr val="7DBBFC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28" name="Прямоугольник 27"/>
          <p:cNvSpPr/>
          <p:nvPr/>
        </p:nvSpPr>
        <p:spPr>
          <a:xfrm>
            <a:off x="7474317" y="5916105"/>
            <a:ext cx="10583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/>
              <a:t>сентябрь</a:t>
            </a:r>
            <a:endParaRPr lang="ru-RU" sz="1600" dirty="0"/>
          </a:p>
        </p:txBody>
      </p:sp>
      <p:sp>
        <p:nvSpPr>
          <p:cNvPr id="33" name="Объект 1">
            <a:extLst>
              <a:ext uri="{FF2B5EF4-FFF2-40B4-BE49-F238E27FC236}">
                <a16:creationId xmlns:a16="http://schemas.microsoft.com/office/drawing/2014/main" xmlns="" xmlns:lc="http://schemas.openxmlformats.org/drawingml/2006/lockedCanvas" id="{79D2D5DC-CDFB-4EC9-07AB-B6982B1DE8D4}"/>
              </a:ext>
            </a:extLst>
          </p:cNvPr>
          <p:cNvSpPr txBox="1">
            <a:spLocks/>
          </p:cNvSpPr>
          <p:nvPr/>
        </p:nvSpPr>
        <p:spPr>
          <a:xfrm>
            <a:off x="405114" y="1744306"/>
            <a:ext cx="1469985" cy="52185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838383"/>
                </a:solidFill>
                <a:cs typeface="Arial"/>
              </a:rPr>
              <a:t>Всего</a:t>
            </a:r>
            <a:endParaRPr lang="ru-RU" sz="2400" dirty="0">
              <a:solidFill>
                <a:srgbClr val="838383"/>
              </a:solidFill>
              <a:cs typeface="Arial Black"/>
            </a:endParaRPr>
          </a:p>
          <a:p>
            <a:pPr marL="0" indent="0">
              <a:buNone/>
            </a:pPr>
            <a:endParaRPr lang="ru-RU" sz="1400" b="1" dirty="0">
              <a:solidFill>
                <a:srgbClr val="282A2E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ru-RU" sz="1400" b="1" dirty="0">
              <a:solidFill>
                <a:srgbClr val="282A2E"/>
              </a:solidFill>
              <a:cs typeface="Arial Black"/>
            </a:endParaRPr>
          </a:p>
        </p:txBody>
      </p:sp>
      <p:sp>
        <p:nvSpPr>
          <p:cNvPr id="34" name="Объект 1">
            <a:extLst>
              <a:ext uri="{FF2B5EF4-FFF2-40B4-BE49-F238E27FC236}">
                <a16:creationId xmlns:a16="http://schemas.microsoft.com/office/drawing/2014/main" xmlns="" xmlns:lc="http://schemas.openxmlformats.org/drawingml/2006/lockedCanvas" id="{79D2D5DC-CDFB-4EC9-07AB-B6982B1DE8D4}"/>
              </a:ext>
            </a:extLst>
          </p:cNvPr>
          <p:cNvSpPr txBox="1">
            <a:spLocks/>
          </p:cNvSpPr>
          <p:nvPr/>
        </p:nvSpPr>
        <p:spPr>
          <a:xfrm>
            <a:off x="1569258" y="1702103"/>
            <a:ext cx="2550827" cy="50209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b="1" dirty="0" smtClean="0">
                <a:solidFill>
                  <a:srgbClr val="838383"/>
                </a:solidFill>
                <a:cs typeface="Arial"/>
              </a:rPr>
              <a:t>80</a:t>
            </a:r>
            <a:endParaRPr lang="ru-RU" sz="3200" dirty="0">
              <a:solidFill>
                <a:srgbClr val="838383"/>
              </a:solidFill>
              <a:cs typeface="Arial Black"/>
            </a:endParaRPr>
          </a:p>
          <a:p>
            <a:pPr marL="0" indent="0">
              <a:buNone/>
            </a:pPr>
            <a:endParaRPr lang="ru-RU" sz="1800" b="1" dirty="0">
              <a:solidFill>
                <a:srgbClr val="282A2E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ru-RU" sz="1800" b="1" dirty="0">
              <a:solidFill>
                <a:srgbClr val="282A2E"/>
              </a:solidFill>
              <a:cs typeface="Arial Black"/>
            </a:endParaRPr>
          </a:p>
        </p:txBody>
      </p:sp>
      <p:sp>
        <p:nvSpPr>
          <p:cNvPr id="35" name="Объект 1">
            <a:extLst>
              <a:ext uri="{FF2B5EF4-FFF2-40B4-BE49-F238E27FC236}">
                <a16:creationId xmlns="" xmlns:a16="http://schemas.microsoft.com/office/drawing/2014/main" xmlns:lc="http://schemas.openxmlformats.org/drawingml/2006/lockedCanvas" id="{79D2D5DC-CDFB-4EC9-07AB-B6982B1DE8D4}"/>
              </a:ext>
            </a:extLst>
          </p:cNvPr>
          <p:cNvSpPr txBox="1">
            <a:spLocks/>
          </p:cNvSpPr>
          <p:nvPr/>
        </p:nvSpPr>
        <p:spPr>
          <a:xfrm>
            <a:off x="5083258" y="1701682"/>
            <a:ext cx="2550827" cy="50209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b="1" dirty="0" smtClean="0">
                <a:solidFill>
                  <a:srgbClr val="838383"/>
                </a:solidFill>
                <a:cs typeface="Arial"/>
              </a:rPr>
              <a:t>91</a:t>
            </a:r>
            <a:endParaRPr lang="ru-RU" sz="3200" dirty="0">
              <a:solidFill>
                <a:srgbClr val="838383"/>
              </a:solidFill>
              <a:cs typeface="Arial Black"/>
            </a:endParaRPr>
          </a:p>
          <a:p>
            <a:pPr marL="0" indent="0">
              <a:buNone/>
            </a:pPr>
            <a:endParaRPr lang="ru-RU" sz="1800" b="1" dirty="0">
              <a:solidFill>
                <a:srgbClr val="282A2E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ru-RU" sz="1800" b="1" dirty="0">
              <a:solidFill>
                <a:srgbClr val="282A2E"/>
              </a:solidFill>
              <a:cs typeface="Arial Black"/>
            </a:endParaRPr>
          </a:p>
        </p:txBody>
      </p:sp>
      <p:sp>
        <p:nvSpPr>
          <p:cNvPr id="36" name="Объект 1">
            <a:extLst>
              <a:ext uri="{FF2B5EF4-FFF2-40B4-BE49-F238E27FC236}">
                <a16:creationId xmlns:a16="http://schemas.microsoft.com/office/drawing/2014/main" xmlns="" xmlns:lc="http://schemas.openxmlformats.org/drawingml/2006/lockedCanvas" id="{79D2D5DC-CDFB-4EC9-07AB-B6982B1DE8D4}"/>
              </a:ext>
            </a:extLst>
          </p:cNvPr>
          <p:cNvSpPr txBox="1">
            <a:spLocks/>
          </p:cNvSpPr>
          <p:nvPr/>
        </p:nvSpPr>
        <p:spPr>
          <a:xfrm>
            <a:off x="8587382" y="1701683"/>
            <a:ext cx="2550827" cy="50209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b="1" dirty="0" smtClean="0">
                <a:solidFill>
                  <a:srgbClr val="838383"/>
                </a:solidFill>
                <a:cs typeface="Arial"/>
              </a:rPr>
              <a:t>60</a:t>
            </a:r>
            <a:endParaRPr lang="ru-RU" sz="3200" dirty="0">
              <a:solidFill>
                <a:srgbClr val="838383"/>
              </a:solidFill>
              <a:cs typeface="Arial Black"/>
            </a:endParaRPr>
          </a:p>
          <a:p>
            <a:pPr marL="0" indent="0">
              <a:buNone/>
            </a:pPr>
            <a:endParaRPr lang="ru-RU" sz="1800" b="1" dirty="0">
              <a:solidFill>
                <a:srgbClr val="282A2E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ru-RU" sz="1800" b="1" dirty="0">
              <a:solidFill>
                <a:srgbClr val="282A2E"/>
              </a:solidFill>
              <a:cs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482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64FCFB85-1F61-11D8-BCDB-3809889C7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КОЛИЧЕСТВО ОБРАЩЕНИЙ ГРАЖДАН, </a:t>
            </a:r>
            <a:br>
              <a:rPr lang="ru-RU" dirty="0" smtClean="0"/>
            </a:br>
            <a:r>
              <a:rPr lang="ru-RU" dirty="0" smtClean="0"/>
              <a:t>ПОСТУПИВШИХ В КРАСНОЯРСКСТАТ</a:t>
            </a:r>
            <a:endParaRPr lang="ru-RU" dirty="0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5"/>
          </p:nvPr>
        </p:nvSpPr>
        <p:spPr>
          <a:xfrm>
            <a:off x="599661" y="986896"/>
            <a:ext cx="7920384" cy="365125"/>
          </a:xfrm>
        </p:spPr>
        <p:txBody>
          <a:bodyPr/>
          <a:lstStyle/>
          <a:p>
            <a:r>
              <a:rPr lang="ru-RU" dirty="0" smtClean="0"/>
              <a:t>единиц</a:t>
            </a:r>
            <a:endParaRPr lang="ru-RU" dirty="0"/>
          </a:p>
        </p:txBody>
      </p:sp>
      <p:graphicFrame>
        <p:nvGraphicFramePr>
          <p:cNvPr id="21" name="Диаграмма 20">
            <a:extLst>
              <a:ext uri="{FF2B5EF4-FFF2-40B4-BE49-F238E27FC236}">
                <a16:creationId xmlns:a16="http://schemas.microsoft.com/office/drawing/2014/main" xmlns="" id="{2C7753EF-E3C9-51AF-60A3-B50E1D056E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235436872"/>
              </p:ext>
            </p:extLst>
          </p:nvPr>
        </p:nvGraphicFramePr>
        <p:xfrm>
          <a:off x="929819" y="1842162"/>
          <a:ext cx="5384103" cy="3782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2" name="Диаграмма 21">
            <a:extLst>
              <a:ext uri="{FF2B5EF4-FFF2-40B4-BE49-F238E27FC236}">
                <a16:creationId xmlns:a16="http://schemas.microsoft.com/office/drawing/2014/main" xmlns="" id="{2C7753EF-E3C9-51AF-60A3-B50E1D056E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491143296"/>
              </p:ext>
            </p:extLst>
          </p:nvPr>
        </p:nvGraphicFramePr>
        <p:xfrm>
          <a:off x="6522604" y="1925308"/>
          <a:ext cx="4508740" cy="3525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3" name="Oval 4"/>
          <p:cNvSpPr>
            <a:spLocks noChangeArrowheads="1"/>
          </p:cNvSpPr>
          <p:nvPr/>
        </p:nvSpPr>
        <p:spPr bwMode="auto">
          <a:xfrm>
            <a:off x="2487893" y="5693562"/>
            <a:ext cx="176212" cy="176212"/>
          </a:xfrm>
          <a:prstGeom prst="ellipse">
            <a:avLst/>
          </a:prstGeom>
          <a:solidFill>
            <a:srgbClr val="36319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24" name="Oval 5"/>
          <p:cNvSpPr>
            <a:spLocks noChangeArrowheads="1"/>
          </p:cNvSpPr>
          <p:nvPr/>
        </p:nvSpPr>
        <p:spPr bwMode="auto">
          <a:xfrm>
            <a:off x="4962871" y="5701980"/>
            <a:ext cx="177800" cy="176213"/>
          </a:xfrm>
          <a:prstGeom prst="ellipse">
            <a:avLst/>
          </a:prstGeom>
          <a:solidFill>
            <a:srgbClr val="346FC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25" name="Прямоугольник 24"/>
          <p:cNvSpPr/>
          <p:nvPr/>
        </p:nvSpPr>
        <p:spPr>
          <a:xfrm>
            <a:off x="2621437" y="5624453"/>
            <a:ext cx="200086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/>
              <a:t>Красноярский край</a:t>
            </a:r>
            <a:endParaRPr lang="ru-RU" sz="16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5098137" y="5629140"/>
            <a:ext cx="21397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/>
              <a:t>Республика Хакасия</a:t>
            </a:r>
            <a:endParaRPr lang="ru-RU" sz="1600" dirty="0"/>
          </a:p>
        </p:txBody>
      </p:sp>
      <p:sp>
        <p:nvSpPr>
          <p:cNvPr id="27" name="Oval 6"/>
          <p:cNvSpPr>
            <a:spLocks noChangeArrowheads="1"/>
          </p:cNvSpPr>
          <p:nvPr/>
        </p:nvSpPr>
        <p:spPr bwMode="auto">
          <a:xfrm>
            <a:off x="7524087" y="5716204"/>
            <a:ext cx="176213" cy="176213"/>
          </a:xfrm>
          <a:prstGeom prst="ellipse">
            <a:avLst/>
          </a:prstGeom>
          <a:solidFill>
            <a:srgbClr val="7DBBFC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28" name="Прямоугольник 27"/>
          <p:cNvSpPr/>
          <p:nvPr/>
        </p:nvSpPr>
        <p:spPr>
          <a:xfrm>
            <a:off x="7657949" y="5626946"/>
            <a:ext cx="18369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/>
              <a:t>Республика Тыва</a:t>
            </a:r>
            <a:endParaRPr lang="ru-RU" sz="1600" dirty="0"/>
          </a:p>
        </p:txBody>
      </p:sp>
      <p:sp>
        <p:nvSpPr>
          <p:cNvPr id="12" name="Объект 1">
            <a:extLst>
              <a:ext uri="{FF2B5EF4-FFF2-40B4-BE49-F238E27FC236}">
                <a16:creationId xmlns:a16="http://schemas.microsoft.com/office/drawing/2014/main" xmlns="" id="{79D2D5DC-CDFB-4EC9-07AB-B6982B1DE8D4}"/>
              </a:ext>
            </a:extLst>
          </p:cNvPr>
          <p:cNvSpPr txBox="1">
            <a:spLocks/>
          </p:cNvSpPr>
          <p:nvPr/>
        </p:nvSpPr>
        <p:spPr>
          <a:xfrm>
            <a:off x="1829207" y="1424298"/>
            <a:ext cx="3790777" cy="50209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600" b="1" dirty="0">
                <a:solidFill>
                  <a:srgbClr val="838383"/>
                </a:solidFill>
                <a:cs typeface="Arial"/>
              </a:rPr>
              <a:t>3</a:t>
            </a:r>
            <a:r>
              <a:rPr lang="ru-RU" sz="2600" b="1" dirty="0" smtClean="0">
                <a:solidFill>
                  <a:srgbClr val="838383"/>
                </a:solidFill>
                <a:cs typeface="Arial"/>
              </a:rPr>
              <a:t> квартал 2023 года</a:t>
            </a:r>
            <a:endParaRPr lang="ru-RU" sz="2600" dirty="0">
              <a:solidFill>
                <a:srgbClr val="838383"/>
              </a:solidFill>
              <a:cs typeface="Arial Black"/>
            </a:endParaRPr>
          </a:p>
          <a:p>
            <a:pPr marL="0" indent="0">
              <a:buNone/>
            </a:pPr>
            <a:endParaRPr lang="ru-RU" sz="2600" b="1" dirty="0">
              <a:solidFill>
                <a:srgbClr val="282A2E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ru-RU" sz="2600" b="1" dirty="0">
              <a:solidFill>
                <a:srgbClr val="282A2E"/>
              </a:solidFill>
              <a:cs typeface="Arial Black"/>
            </a:endParaRPr>
          </a:p>
        </p:txBody>
      </p:sp>
      <p:sp>
        <p:nvSpPr>
          <p:cNvPr id="13" name="Объект 1">
            <a:extLst>
              <a:ext uri="{FF2B5EF4-FFF2-40B4-BE49-F238E27FC236}">
                <a16:creationId xmlns:a16="http://schemas.microsoft.com/office/drawing/2014/main" xmlns="" id="{79D2D5DC-CDFB-4EC9-07AB-B6982B1DE8D4}"/>
              </a:ext>
            </a:extLst>
          </p:cNvPr>
          <p:cNvSpPr txBox="1">
            <a:spLocks/>
          </p:cNvSpPr>
          <p:nvPr/>
        </p:nvSpPr>
        <p:spPr>
          <a:xfrm>
            <a:off x="7038649" y="1423210"/>
            <a:ext cx="3790777" cy="50209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600" b="1" dirty="0">
                <a:solidFill>
                  <a:srgbClr val="838383"/>
                </a:solidFill>
                <a:cs typeface="Arial"/>
              </a:rPr>
              <a:t>3</a:t>
            </a:r>
            <a:r>
              <a:rPr lang="ru-RU" sz="2600" b="1" dirty="0" smtClean="0">
                <a:solidFill>
                  <a:srgbClr val="838383"/>
                </a:solidFill>
                <a:cs typeface="Arial"/>
              </a:rPr>
              <a:t> квартал 2024 года</a:t>
            </a:r>
            <a:endParaRPr lang="ru-RU" sz="2600" dirty="0">
              <a:solidFill>
                <a:srgbClr val="838383"/>
              </a:solidFill>
              <a:cs typeface="Arial Black"/>
            </a:endParaRPr>
          </a:p>
          <a:p>
            <a:pPr marL="0" indent="0">
              <a:buNone/>
            </a:pPr>
            <a:endParaRPr lang="ru-RU" sz="2600" b="1" dirty="0">
              <a:solidFill>
                <a:srgbClr val="282A2E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ru-RU" sz="2600" b="1" dirty="0">
              <a:solidFill>
                <a:srgbClr val="282A2E"/>
              </a:solidFill>
              <a:cs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482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64FCFB85-1F61-11D8-BCDB-3809889C7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ХАРАКТЕРИСТИКА ПОСТУПИВШИХ ОБРАЩЕНИЙ</a:t>
            </a:r>
            <a:endParaRPr lang="ru-RU" dirty="0"/>
          </a:p>
        </p:txBody>
      </p:sp>
      <p:sp>
        <p:nvSpPr>
          <p:cNvPr id="41" name="Текст 40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по каналам поступления, единиц</a:t>
            </a:r>
            <a:endParaRPr lang="ru-RU" dirty="0"/>
          </a:p>
        </p:txBody>
      </p:sp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xmlns="" val="377522051"/>
              </p:ext>
            </p:extLst>
          </p:nvPr>
        </p:nvGraphicFramePr>
        <p:xfrm>
          <a:off x="781050" y="1157468"/>
          <a:ext cx="10501857" cy="43835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Oval 4"/>
          <p:cNvSpPr>
            <a:spLocks noChangeArrowheads="1"/>
          </p:cNvSpPr>
          <p:nvPr/>
        </p:nvSpPr>
        <p:spPr bwMode="auto">
          <a:xfrm>
            <a:off x="2254579" y="5717767"/>
            <a:ext cx="176212" cy="176212"/>
          </a:xfrm>
          <a:prstGeom prst="ellipse">
            <a:avLst/>
          </a:prstGeom>
          <a:solidFill>
            <a:srgbClr val="36319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15" name="Oval 5"/>
          <p:cNvSpPr>
            <a:spLocks noChangeArrowheads="1"/>
          </p:cNvSpPr>
          <p:nvPr/>
        </p:nvSpPr>
        <p:spPr bwMode="auto">
          <a:xfrm>
            <a:off x="5223988" y="5725765"/>
            <a:ext cx="177800" cy="176213"/>
          </a:xfrm>
          <a:prstGeom prst="ellipse">
            <a:avLst/>
          </a:prstGeom>
          <a:solidFill>
            <a:srgbClr val="346FC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17" name="Прямоугольник 16"/>
          <p:cNvSpPr/>
          <p:nvPr/>
        </p:nvSpPr>
        <p:spPr>
          <a:xfrm>
            <a:off x="5376403" y="5636663"/>
            <a:ext cx="208698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/>
              <a:t>3</a:t>
            </a:r>
            <a:r>
              <a:rPr lang="ru-RU" sz="1600" dirty="0" smtClean="0"/>
              <a:t> квартал 2023 года</a:t>
            </a:r>
            <a:endParaRPr lang="ru-RU" sz="16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8040527" y="5639276"/>
            <a:ext cx="208698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/>
              <a:t>3</a:t>
            </a:r>
            <a:r>
              <a:rPr lang="ru-RU" sz="1600" dirty="0" smtClean="0"/>
              <a:t> квартал 2024 года</a:t>
            </a:r>
            <a:endParaRPr lang="ru-RU" sz="1600" dirty="0"/>
          </a:p>
        </p:txBody>
      </p:sp>
      <p:sp>
        <p:nvSpPr>
          <p:cNvPr id="19" name="Oval 6"/>
          <p:cNvSpPr>
            <a:spLocks noChangeArrowheads="1"/>
          </p:cNvSpPr>
          <p:nvPr/>
        </p:nvSpPr>
        <p:spPr bwMode="auto">
          <a:xfrm>
            <a:off x="7890470" y="5726341"/>
            <a:ext cx="176213" cy="176213"/>
          </a:xfrm>
          <a:prstGeom prst="ellipse">
            <a:avLst/>
          </a:prstGeom>
          <a:solidFill>
            <a:srgbClr val="7DBBFC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20" name="Прямоугольник 19"/>
          <p:cNvSpPr/>
          <p:nvPr/>
        </p:nvSpPr>
        <p:spPr>
          <a:xfrm>
            <a:off x="2399763" y="5636663"/>
            <a:ext cx="208698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/>
              <a:t>3</a:t>
            </a:r>
            <a:r>
              <a:rPr lang="ru-RU" sz="1600" dirty="0" smtClean="0"/>
              <a:t> квартал 2022 года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288482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Скругленный прямоугольник 15">
            <a:extLst>
              <a:ext uri="{FF2B5EF4-FFF2-40B4-BE49-F238E27FC236}">
                <a16:creationId xmlns:a16="http://schemas.microsoft.com/office/drawing/2014/main" xmlns="" id="{3EE7B0E7-3C97-4C7E-ABD1-3BA3806836AF}"/>
              </a:ext>
            </a:extLst>
          </p:cNvPr>
          <p:cNvSpPr/>
          <p:nvPr/>
        </p:nvSpPr>
        <p:spPr>
          <a:xfrm>
            <a:off x="6359857" y="1296365"/>
            <a:ext cx="5209662" cy="4845128"/>
          </a:xfrm>
          <a:prstGeom prst="roundRect">
            <a:avLst>
              <a:gd name="adj" fmla="val 3768"/>
            </a:avLst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64FCFB85-1F61-11D8-BCDB-3809889C7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ХАРАКТЕРИСТИКА ПОСТУПИВШИХ ОБРАЩЕНИЙ</a:t>
            </a:r>
            <a:endParaRPr lang="ru-RU" dirty="0"/>
          </a:p>
        </p:txBody>
      </p:sp>
      <p:sp>
        <p:nvSpPr>
          <p:cNvPr id="14" name="Oval 4"/>
          <p:cNvSpPr>
            <a:spLocks noChangeArrowheads="1"/>
          </p:cNvSpPr>
          <p:nvPr/>
        </p:nvSpPr>
        <p:spPr bwMode="auto">
          <a:xfrm>
            <a:off x="745068" y="5308314"/>
            <a:ext cx="176212" cy="176212"/>
          </a:xfrm>
          <a:prstGeom prst="ellipse">
            <a:avLst/>
          </a:prstGeom>
          <a:solidFill>
            <a:srgbClr val="36319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15" name="Oval 5"/>
          <p:cNvSpPr>
            <a:spLocks noChangeArrowheads="1"/>
          </p:cNvSpPr>
          <p:nvPr/>
        </p:nvSpPr>
        <p:spPr bwMode="auto">
          <a:xfrm>
            <a:off x="3178519" y="5302664"/>
            <a:ext cx="177800" cy="176213"/>
          </a:xfrm>
          <a:prstGeom prst="ellipse">
            <a:avLst/>
          </a:prstGeom>
          <a:solidFill>
            <a:srgbClr val="346FC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17" name="Прямоугольник 16"/>
          <p:cNvSpPr/>
          <p:nvPr/>
        </p:nvSpPr>
        <p:spPr>
          <a:xfrm>
            <a:off x="3358230" y="5213562"/>
            <a:ext cx="201683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/>
              <a:t>Электронная почта</a:t>
            </a:r>
            <a:endParaRPr lang="ru-RU" sz="16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885955" y="5721142"/>
            <a:ext cx="206338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/>
              <a:t>Официальный сайт</a:t>
            </a:r>
            <a:endParaRPr lang="ru-RU" sz="1600" dirty="0"/>
          </a:p>
        </p:txBody>
      </p:sp>
      <p:sp>
        <p:nvSpPr>
          <p:cNvPr id="19" name="Oval 6"/>
          <p:cNvSpPr>
            <a:spLocks noChangeArrowheads="1"/>
          </p:cNvSpPr>
          <p:nvPr/>
        </p:nvSpPr>
        <p:spPr bwMode="auto">
          <a:xfrm>
            <a:off x="735898" y="5808207"/>
            <a:ext cx="176213" cy="176213"/>
          </a:xfrm>
          <a:prstGeom prst="ellipse">
            <a:avLst/>
          </a:prstGeom>
          <a:solidFill>
            <a:srgbClr val="BFBFB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20" name="Прямоугольник 19"/>
          <p:cNvSpPr/>
          <p:nvPr/>
        </p:nvSpPr>
        <p:spPr>
          <a:xfrm>
            <a:off x="972140" y="5213562"/>
            <a:ext cx="14897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/>
              <a:t>Почта России</a:t>
            </a:r>
            <a:endParaRPr lang="ru-RU" sz="1600" dirty="0"/>
          </a:p>
        </p:txBody>
      </p:sp>
      <p:graphicFrame>
        <p:nvGraphicFramePr>
          <p:cNvPr id="29" name="Диаграмма 28">
            <a:extLst>
              <a:ext uri="{FF2B5EF4-FFF2-40B4-BE49-F238E27FC236}">
                <a16:creationId xmlns:a16="http://schemas.microsoft.com/office/drawing/2014/main" xmlns="" id="{2C7753EF-E3C9-51AF-60A3-B50E1D056E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1640345853"/>
              </p:ext>
            </p:extLst>
          </p:nvPr>
        </p:nvGraphicFramePr>
        <p:xfrm>
          <a:off x="745067" y="1296365"/>
          <a:ext cx="5019125" cy="37260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0" name="Прямоугольник 29"/>
          <p:cNvSpPr/>
          <p:nvPr/>
        </p:nvSpPr>
        <p:spPr>
          <a:xfrm>
            <a:off x="3337047" y="5716597"/>
            <a:ext cx="15587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/>
              <a:t>Другой способ</a:t>
            </a:r>
            <a:endParaRPr lang="ru-RU" sz="1600" dirty="0"/>
          </a:p>
        </p:txBody>
      </p:sp>
      <p:sp>
        <p:nvSpPr>
          <p:cNvPr id="31" name="Oval 6"/>
          <p:cNvSpPr>
            <a:spLocks noChangeArrowheads="1"/>
          </p:cNvSpPr>
          <p:nvPr/>
        </p:nvSpPr>
        <p:spPr bwMode="auto">
          <a:xfrm>
            <a:off x="3175050" y="5805854"/>
            <a:ext cx="176213" cy="176213"/>
          </a:xfrm>
          <a:prstGeom prst="ellipse">
            <a:avLst/>
          </a:prstGeom>
          <a:solidFill>
            <a:srgbClr val="838383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33" name="Объект 1">
            <a:extLst>
              <a:ext uri="{FF2B5EF4-FFF2-40B4-BE49-F238E27FC236}">
                <a16:creationId xmlns:a16="http://schemas.microsoft.com/office/drawing/2014/main" xmlns="" id="{79D2D5DC-CDFB-4EC9-07AB-B6982B1DE8D4}"/>
              </a:ext>
            </a:extLst>
          </p:cNvPr>
          <p:cNvSpPr txBox="1">
            <a:spLocks/>
          </p:cNvSpPr>
          <p:nvPr/>
        </p:nvSpPr>
        <p:spPr>
          <a:xfrm>
            <a:off x="1204126" y="1505236"/>
            <a:ext cx="5007242" cy="64522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b="1" dirty="0" smtClean="0">
                <a:solidFill>
                  <a:srgbClr val="282A2E"/>
                </a:solidFill>
                <a:latin typeface="Arial"/>
                <a:cs typeface="Arial"/>
              </a:rPr>
              <a:t>По структуре каналов поступления </a:t>
            </a:r>
            <a:br>
              <a:rPr lang="ru-RU" sz="1600" b="1" dirty="0" smtClean="0">
                <a:solidFill>
                  <a:srgbClr val="282A2E"/>
                </a:solidFill>
                <a:latin typeface="Arial"/>
                <a:cs typeface="Arial"/>
              </a:rPr>
            </a:br>
            <a:endParaRPr lang="ru-RU" sz="1600" b="1" dirty="0">
              <a:solidFill>
                <a:srgbClr val="282A2E"/>
              </a:solidFill>
              <a:cs typeface="Arial Black"/>
            </a:endParaRPr>
          </a:p>
        </p:txBody>
      </p:sp>
      <p:sp>
        <p:nvSpPr>
          <p:cNvPr id="35" name="Объект 1">
            <a:extLst>
              <a:ext uri="{FF2B5EF4-FFF2-40B4-BE49-F238E27FC236}">
                <a16:creationId xmlns:a16="http://schemas.microsoft.com/office/drawing/2014/main" xmlns="" id="{79D2D5DC-CDFB-4EC9-07AB-B6982B1DE8D4}"/>
              </a:ext>
            </a:extLst>
          </p:cNvPr>
          <p:cNvSpPr txBox="1">
            <a:spLocks/>
          </p:cNvSpPr>
          <p:nvPr/>
        </p:nvSpPr>
        <p:spPr>
          <a:xfrm>
            <a:off x="7448550" y="1499401"/>
            <a:ext cx="3086100" cy="64522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b="1" dirty="0" smtClean="0">
                <a:solidFill>
                  <a:srgbClr val="282A2E"/>
                </a:solidFill>
                <a:latin typeface="Arial"/>
                <a:cs typeface="Arial"/>
              </a:rPr>
              <a:t>По типу обращения, единиц</a:t>
            </a:r>
            <a:endParaRPr lang="ru-RU" sz="1600" b="1" dirty="0">
              <a:solidFill>
                <a:srgbClr val="282A2E"/>
              </a:solidFill>
              <a:cs typeface="Arial Black"/>
            </a:endParaRPr>
          </a:p>
        </p:txBody>
      </p:sp>
      <p:graphicFrame>
        <p:nvGraphicFramePr>
          <p:cNvPr id="36" name="Диаграмма 35"/>
          <p:cNvGraphicFramePr/>
          <p:nvPr>
            <p:extLst>
              <p:ext uri="{D42A27DB-BD31-4B8C-83A1-F6EECF244321}">
                <p14:modId xmlns:p14="http://schemas.microsoft.com/office/powerpoint/2010/main" xmlns="" val="2756326759"/>
              </p:ext>
            </p:extLst>
          </p:nvPr>
        </p:nvGraphicFramePr>
        <p:xfrm>
          <a:off x="6096000" y="2210938"/>
          <a:ext cx="5631149" cy="3807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Текст 40"/>
          <p:cNvSpPr>
            <a:spLocks noGrp="1"/>
          </p:cNvSpPr>
          <p:nvPr>
            <p:ph type="body" sz="quarter" idx="15"/>
          </p:nvPr>
        </p:nvSpPr>
        <p:spPr>
          <a:xfrm>
            <a:off x="599661" y="685800"/>
            <a:ext cx="7920384" cy="365125"/>
          </a:xfrm>
        </p:spPr>
        <p:txBody>
          <a:bodyPr/>
          <a:lstStyle/>
          <a:p>
            <a:r>
              <a:rPr lang="ru-RU" dirty="0" smtClean="0"/>
              <a:t>в 3 квартале 2024 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8482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64FCFB85-1F61-11D8-BCDB-3809889C7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РЕЗУЛЬТАТЫ РАССМОТРЕНИЯ ОБРАЩЕНИЯ ГРАЖДАН</a:t>
            </a:r>
            <a:endParaRPr lang="ru-RU" dirty="0"/>
          </a:p>
        </p:txBody>
      </p:sp>
      <p:sp>
        <p:nvSpPr>
          <p:cNvPr id="14" name="Oval 4"/>
          <p:cNvSpPr>
            <a:spLocks noChangeArrowheads="1"/>
          </p:cNvSpPr>
          <p:nvPr/>
        </p:nvSpPr>
        <p:spPr bwMode="auto">
          <a:xfrm>
            <a:off x="847781" y="5216359"/>
            <a:ext cx="176212" cy="176212"/>
          </a:xfrm>
          <a:prstGeom prst="ellipse">
            <a:avLst/>
          </a:prstGeom>
          <a:solidFill>
            <a:srgbClr val="36319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15" name="Oval 5"/>
          <p:cNvSpPr>
            <a:spLocks noChangeArrowheads="1"/>
          </p:cNvSpPr>
          <p:nvPr/>
        </p:nvSpPr>
        <p:spPr bwMode="auto">
          <a:xfrm>
            <a:off x="828412" y="5675155"/>
            <a:ext cx="177800" cy="176213"/>
          </a:xfrm>
          <a:prstGeom prst="ellipse">
            <a:avLst/>
          </a:prstGeom>
          <a:solidFill>
            <a:srgbClr val="346FC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17" name="Прямоугольник 16"/>
          <p:cNvSpPr/>
          <p:nvPr/>
        </p:nvSpPr>
        <p:spPr>
          <a:xfrm>
            <a:off x="1008623" y="5012846"/>
            <a:ext cx="28127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Предоставлена </a:t>
            </a:r>
            <a:br>
              <a:rPr lang="ru-RU" sz="1600" dirty="0" smtClean="0"/>
            </a:br>
            <a:r>
              <a:rPr lang="ru-RU" sz="1600" dirty="0" smtClean="0"/>
              <a:t>государственная услуга</a:t>
            </a:r>
            <a:endParaRPr lang="ru-RU" sz="16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1004620" y="5601450"/>
            <a:ext cx="13183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/>
              <a:t>Разъяснено</a:t>
            </a:r>
            <a:endParaRPr lang="ru-RU" sz="1600" dirty="0"/>
          </a:p>
        </p:txBody>
      </p:sp>
      <p:sp>
        <p:nvSpPr>
          <p:cNvPr id="19" name="Oval 6"/>
          <p:cNvSpPr>
            <a:spLocks noChangeArrowheads="1"/>
          </p:cNvSpPr>
          <p:nvPr/>
        </p:nvSpPr>
        <p:spPr bwMode="auto">
          <a:xfrm>
            <a:off x="822862" y="6078260"/>
            <a:ext cx="176213" cy="176213"/>
          </a:xfrm>
          <a:prstGeom prst="ellipse">
            <a:avLst/>
          </a:prstGeom>
          <a:solidFill>
            <a:srgbClr val="7DBBFC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20" name="Прямоугольник 19"/>
          <p:cNvSpPr/>
          <p:nvPr/>
        </p:nvSpPr>
        <p:spPr>
          <a:xfrm>
            <a:off x="970372" y="5988582"/>
            <a:ext cx="288976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/>
              <a:t>Находится на рассмотрении</a:t>
            </a:r>
            <a:endParaRPr lang="ru-RU" sz="1600" dirty="0"/>
          </a:p>
        </p:txBody>
      </p:sp>
      <p:graphicFrame>
        <p:nvGraphicFramePr>
          <p:cNvPr id="29" name="Диаграмма 28">
            <a:extLst>
              <a:ext uri="{FF2B5EF4-FFF2-40B4-BE49-F238E27FC236}">
                <a16:creationId xmlns:a16="http://schemas.microsoft.com/office/drawing/2014/main" xmlns="" id="{2C7753EF-E3C9-51AF-60A3-B50E1D056E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1741176369"/>
              </p:ext>
            </p:extLst>
          </p:nvPr>
        </p:nvGraphicFramePr>
        <p:xfrm>
          <a:off x="910968" y="1340250"/>
          <a:ext cx="4731224" cy="34516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Скругленный прямоугольник 15">
            <a:extLst>
              <a:ext uri="{FF2B5EF4-FFF2-40B4-BE49-F238E27FC236}">
                <a16:creationId xmlns:a16="http://schemas.microsoft.com/office/drawing/2014/main" xmlns="" id="{3EE7B0E7-3C97-4C7E-ABD1-3BA3806836AF}"/>
              </a:ext>
            </a:extLst>
          </p:cNvPr>
          <p:cNvSpPr/>
          <p:nvPr/>
        </p:nvSpPr>
        <p:spPr>
          <a:xfrm>
            <a:off x="7042245" y="1575582"/>
            <a:ext cx="4718345" cy="4033648"/>
          </a:xfrm>
          <a:prstGeom prst="roundRect">
            <a:avLst>
              <a:gd name="adj" fmla="val 3768"/>
            </a:avLst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342496" y="1809910"/>
            <a:ext cx="4490113" cy="3585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-177800">
              <a:spcAft>
                <a:spcPts val="1200"/>
              </a:spcAft>
              <a:buFont typeface="Wingdings"/>
              <a:buChar char="ü"/>
              <a:defRPr/>
            </a:pPr>
            <a:r>
              <a:rPr lang="ru-RU" sz="1700" dirty="0" smtClean="0">
                <a:solidFill>
                  <a:srgbClr val="346FC2"/>
                </a:solidFill>
                <a:cs typeface="Arial"/>
              </a:rPr>
              <a:t>все обращения </a:t>
            </a:r>
            <a:r>
              <a:rPr lang="ru-RU" sz="1700" dirty="0" smtClean="0">
                <a:solidFill>
                  <a:srgbClr val="282A2E"/>
                </a:solidFill>
                <a:cs typeface="Arial"/>
              </a:rPr>
              <a:t>рассмотрены </a:t>
            </a:r>
            <a:br>
              <a:rPr lang="ru-RU" sz="1700" dirty="0" smtClean="0">
                <a:solidFill>
                  <a:srgbClr val="282A2E"/>
                </a:solidFill>
                <a:cs typeface="Arial"/>
              </a:rPr>
            </a:br>
            <a:r>
              <a:rPr lang="ru-RU" sz="1700" dirty="0" smtClean="0">
                <a:solidFill>
                  <a:srgbClr val="282A2E"/>
                </a:solidFill>
                <a:cs typeface="Arial"/>
              </a:rPr>
              <a:t>в установленный законом </a:t>
            </a:r>
            <a:r>
              <a:rPr lang="ru-RU" sz="1700" dirty="0" smtClean="0">
                <a:solidFill>
                  <a:srgbClr val="346FC2"/>
                </a:solidFill>
                <a:cs typeface="Arial"/>
              </a:rPr>
              <a:t>срок</a:t>
            </a:r>
            <a:endParaRPr lang="ru-RU" sz="1700" dirty="0" smtClean="0">
              <a:solidFill>
                <a:srgbClr val="346FC2"/>
              </a:solidFill>
            </a:endParaRPr>
          </a:p>
          <a:p>
            <a:pPr marL="0" lvl="1" indent="-177800">
              <a:spcAft>
                <a:spcPts val="1200"/>
              </a:spcAft>
              <a:buFont typeface="Wingdings"/>
              <a:buChar char="ü"/>
              <a:defRPr/>
            </a:pPr>
            <a:r>
              <a:rPr lang="ru-RU" sz="1700" dirty="0" smtClean="0">
                <a:solidFill>
                  <a:srgbClr val="282A2E"/>
                </a:solidFill>
                <a:cs typeface="Arial"/>
              </a:rPr>
              <a:t>направлено ответов за подписью </a:t>
            </a:r>
            <a:r>
              <a:rPr lang="ru-RU" sz="1700" dirty="0" smtClean="0">
                <a:solidFill>
                  <a:srgbClr val="346FC2"/>
                </a:solidFill>
                <a:cs typeface="Arial"/>
              </a:rPr>
              <a:t>руководителя 24%</a:t>
            </a:r>
          </a:p>
          <a:p>
            <a:pPr marL="0" lvl="1" indent="-177800">
              <a:spcAft>
                <a:spcPts val="1200"/>
              </a:spcAft>
              <a:buFont typeface="Wingdings"/>
              <a:buChar char="ü"/>
              <a:defRPr/>
            </a:pPr>
            <a:r>
              <a:rPr lang="ru-RU" sz="1700" dirty="0" smtClean="0">
                <a:solidFill>
                  <a:srgbClr val="282A2E"/>
                </a:solidFill>
                <a:cs typeface="Arial"/>
              </a:rPr>
              <a:t>направлено ответов за подписью </a:t>
            </a:r>
            <a:r>
              <a:rPr lang="ru-RU" sz="1700" dirty="0" smtClean="0">
                <a:solidFill>
                  <a:srgbClr val="346FC2"/>
                </a:solidFill>
                <a:cs typeface="Arial"/>
              </a:rPr>
              <a:t>заместителя руководителя 76%</a:t>
            </a:r>
          </a:p>
          <a:p>
            <a:pPr marL="0" lvl="1" indent="-177800">
              <a:spcAft>
                <a:spcPts val="1200"/>
              </a:spcAft>
              <a:buFont typeface="Wingdings"/>
              <a:buChar char="ü"/>
              <a:defRPr/>
            </a:pPr>
            <a:r>
              <a:rPr lang="ru-RU" sz="1700" dirty="0" smtClean="0">
                <a:solidFill>
                  <a:srgbClr val="282A2E"/>
                </a:solidFill>
                <a:cs typeface="Arial"/>
              </a:rPr>
              <a:t>неполученных заявителем ответов </a:t>
            </a:r>
            <a:br>
              <a:rPr lang="ru-RU" sz="1700" dirty="0" smtClean="0">
                <a:solidFill>
                  <a:srgbClr val="282A2E"/>
                </a:solidFill>
                <a:cs typeface="Arial"/>
              </a:rPr>
            </a:br>
            <a:r>
              <a:rPr lang="ru-RU" sz="1700" dirty="0" smtClean="0">
                <a:solidFill>
                  <a:srgbClr val="346FC2"/>
                </a:solidFill>
                <a:cs typeface="Arial"/>
              </a:rPr>
              <a:t>не выявлено</a:t>
            </a:r>
            <a:endParaRPr lang="ru-RU" sz="1700" dirty="0" smtClean="0">
              <a:solidFill>
                <a:srgbClr val="346FC2"/>
              </a:solidFill>
            </a:endParaRPr>
          </a:p>
          <a:p>
            <a:pPr marL="0" lvl="1" indent="-177800">
              <a:spcAft>
                <a:spcPts val="1200"/>
              </a:spcAft>
              <a:buFont typeface="Wingdings"/>
              <a:buChar char="ü"/>
              <a:defRPr/>
            </a:pPr>
            <a:r>
              <a:rPr lang="ru-RU" sz="1700" dirty="0" smtClean="0">
                <a:solidFill>
                  <a:srgbClr val="346FC2"/>
                </a:solidFill>
                <a:cs typeface="Arial"/>
              </a:rPr>
              <a:t>личный прием </a:t>
            </a:r>
            <a:r>
              <a:rPr lang="ru-RU" sz="1700" dirty="0" smtClean="0">
                <a:solidFill>
                  <a:srgbClr val="282A2E"/>
                </a:solidFill>
                <a:cs typeface="Arial"/>
              </a:rPr>
              <a:t>граждан руководством Красноярскстата в  3 квартале 2024 года </a:t>
            </a:r>
            <a:r>
              <a:rPr lang="ru-RU" sz="1700" dirty="0" smtClean="0">
                <a:solidFill>
                  <a:srgbClr val="346FC2"/>
                </a:solidFill>
                <a:cs typeface="Arial"/>
              </a:rPr>
              <a:t>не проводился</a:t>
            </a:r>
            <a:endParaRPr lang="ru-RU" sz="1700" dirty="0">
              <a:solidFill>
                <a:srgbClr val="346FC2"/>
              </a:solidFill>
            </a:endParaRPr>
          </a:p>
        </p:txBody>
      </p:sp>
      <p:sp>
        <p:nvSpPr>
          <p:cNvPr id="16" name="Oval 5"/>
          <p:cNvSpPr>
            <a:spLocks noChangeArrowheads="1"/>
          </p:cNvSpPr>
          <p:nvPr/>
        </p:nvSpPr>
        <p:spPr bwMode="auto">
          <a:xfrm>
            <a:off x="4441757" y="5380047"/>
            <a:ext cx="177800" cy="176213"/>
          </a:xfrm>
          <a:prstGeom prst="ellipse">
            <a:avLst/>
          </a:prstGeom>
          <a:solidFill>
            <a:srgbClr val="46AA98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21" name="Прямоугольник 20"/>
          <p:cNvSpPr/>
          <p:nvPr/>
        </p:nvSpPr>
        <p:spPr>
          <a:xfrm>
            <a:off x="4617965" y="5306342"/>
            <a:ext cx="138884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/>
              <a:t>Поддержано</a:t>
            </a:r>
            <a:endParaRPr lang="ru-RU" sz="1600" dirty="0"/>
          </a:p>
        </p:txBody>
      </p:sp>
      <p:sp>
        <p:nvSpPr>
          <p:cNvPr id="22" name="Oval 5"/>
          <p:cNvSpPr>
            <a:spLocks noChangeArrowheads="1"/>
          </p:cNvSpPr>
          <p:nvPr/>
        </p:nvSpPr>
        <p:spPr bwMode="auto">
          <a:xfrm>
            <a:off x="4447435" y="5750811"/>
            <a:ext cx="177800" cy="176213"/>
          </a:xfrm>
          <a:prstGeom prst="ellipse">
            <a:avLst/>
          </a:prstGeom>
          <a:solidFill>
            <a:srgbClr val="A1DCBC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23" name="Прямоугольник 22"/>
          <p:cNvSpPr/>
          <p:nvPr/>
        </p:nvSpPr>
        <p:spPr>
          <a:xfrm>
            <a:off x="4609994" y="5663459"/>
            <a:ext cx="16991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/>
              <a:t>Направлено </a:t>
            </a:r>
            <a:br>
              <a:rPr lang="ru-RU" sz="1600" dirty="0" smtClean="0"/>
            </a:br>
            <a:r>
              <a:rPr lang="ru-RU" sz="1600" dirty="0" smtClean="0"/>
              <a:t>по компетенции</a:t>
            </a:r>
            <a:endParaRPr lang="ru-RU" sz="1600" dirty="0"/>
          </a:p>
        </p:txBody>
      </p:sp>
      <p:sp>
        <p:nvSpPr>
          <p:cNvPr id="24" name="Текст 40"/>
          <p:cNvSpPr>
            <a:spLocks noGrp="1"/>
          </p:cNvSpPr>
          <p:nvPr>
            <p:ph type="body" sz="quarter" idx="15"/>
          </p:nvPr>
        </p:nvSpPr>
        <p:spPr>
          <a:xfrm>
            <a:off x="599661" y="704850"/>
            <a:ext cx="7920384" cy="365125"/>
          </a:xfrm>
        </p:spPr>
        <p:txBody>
          <a:bodyPr/>
          <a:lstStyle/>
          <a:p>
            <a:r>
              <a:rPr lang="ru-RU" dirty="0" smtClean="0"/>
              <a:t>в 3 квартале 2024 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8482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итульный слайд">
  <a:themeElements>
    <a:clrScheme name="Другая 1">
      <a:dk1>
        <a:srgbClr val="282A2E"/>
      </a:dk1>
      <a:lt1>
        <a:srgbClr val="FFFFFF"/>
      </a:lt1>
      <a:dk2>
        <a:srgbClr val="838383"/>
      </a:dk2>
      <a:lt2>
        <a:srgbClr val="BFBFBF"/>
      </a:lt2>
      <a:accent1>
        <a:srgbClr val="363194"/>
      </a:accent1>
      <a:accent2>
        <a:srgbClr val="E36846"/>
      </a:accent2>
      <a:accent3>
        <a:srgbClr val="346FC2"/>
      </a:accent3>
      <a:accent4>
        <a:srgbClr val="46AA98"/>
      </a:accent4>
      <a:accent5>
        <a:srgbClr val="7DBBFC"/>
      </a:accent5>
      <a:accent6>
        <a:srgbClr val="FFA970"/>
      </a:accent6>
      <a:hlink>
        <a:srgbClr val="7DBBFC"/>
      </a:hlink>
      <a:folHlink>
        <a:srgbClr val="838383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лайд &quot;Содержание&quot;">
  <a:themeElements>
    <a:clrScheme name="Другая 1">
      <a:dk1>
        <a:srgbClr val="282A2E"/>
      </a:dk1>
      <a:lt1>
        <a:srgbClr val="FFFFFF"/>
      </a:lt1>
      <a:dk2>
        <a:srgbClr val="838383"/>
      </a:dk2>
      <a:lt2>
        <a:srgbClr val="BFBFBF"/>
      </a:lt2>
      <a:accent1>
        <a:srgbClr val="363194"/>
      </a:accent1>
      <a:accent2>
        <a:srgbClr val="E36846"/>
      </a:accent2>
      <a:accent3>
        <a:srgbClr val="346FC2"/>
      </a:accent3>
      <a:accent4>
        <a:srgbClr val="46AA98"/>
      </a:accent4>
      <a:accent5>
        <a:srgbClr val="7DBBFC"/>
      </a:accent5>
      <a:accent6>
        <a:srgbClr val="FFA970"/>
      </a:accent6>
      <a:hlink>
        <a:srgbClr val="7DBBFC"/>
      </a:hlink>
      <a:folHlink>
        <a:srgbClr val="838383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Слайды &quot;Раздел&quot;">
  <a:themeElements>
    <a:clrScheme name="Другая 1">
      <a:dk1>
        <a:srgbClr val="282A2E"/>
      </a:dk1>
      <a:lt1>
        <a:srgbClr val="FFFFFF"/>
      </a:lt1>
      <a:dk2>
        <a:srgbClr val="838383"/>
      </a:dk2>
      <a:lt2>
        <a:srgbClr val="BFBFBF"/>
      </a:lt2>
      <a:accent1>
        <a:srgbClr val="363194"/>
      </a:accent1>
      <a:accent2>
        <a:srgbClr val="E36846"/>
      </a:accent2>
      <a:accent3>
        <a:srgbClr val="346FC2"/>
      </a:accent3>
      <a:accent4>
        <a:srgbClr val="46AA98"/>
      </a:accent4>
      <a:accent5>
        <a:srgbClr val="7DBBFC"/>
      </a:accent5>
      <a:accent6>
        <a:srgbClr val="FFA970"/>
      </a:accent6>
      <a:hlink>
        <a:srgbClr val="7DBBFC"/>
      </a:hlink>
      <a:folHlink>
        <a:srgbClr val="838383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Информационные слайды">
  <a:themeElements>
    <a:clrScheme name="Другая 1">
      <a:dk1>
        <a:srgbClr val="282A2E"/>
      </a:dk1>
      <a:lt1>
        <a:srgbClr val="FFFFFF"/>
      </a:lt1>
      <a:dk2>
        <a:srgbClr val="838383"/>
      </a:dk2>
      <a:lt2>
        <a:srgbClr val="BFBFBF"/>
      </a:lt2>
      <a:accent1>
        <a:srgbClr val="363194"/>
      </a:accent1>
      <a:accent2>
        <a:srgbClr val="E36846"/>
      </a:accent2>
      <a:accent3>
        <a:srgbClr val="346FC2"/>
      </a:accent3>
      <a:accent4>
        <a:srgbClr val="46AA98"/>
      </a:accent4>
      <a:accent5>
        <a:srgbClr val="7DBBFC"/>
      </a:accent5>
      <a:accent6>
        <a:srgbClr val="FFA970"/>
      </a:accent6>
      <a:hlink>
        <a:srgbClr val="7DBBFC"/>
      </a:hlink>
      <a:folHlink>
        <a:srgbClr val="838383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Пустой слайд">
  <a:themeElements>
    <a:clrScheme name="Другая 1">
      <a:dk1>
        <a:srgbClr val="282A2E"/>
      </a:dk1>
      <a:lt1>
        <a:srgbClr val="FFFFFF"/>
      </a:lt1>
      <a:dk2>
        <a:srgbClr val="838383"/>
      </a:dk2>
      <a:lt2>
        <a:srgbClr val="BFBFBF"/>
      </a:lt2>
      <a:accent1>
        <a:srgbClr val="363194"/>
      </a:accent1>
      <a:accent2>
        <a:srgbClr val="E36846"/>
      </a:accent2>
      <a:accent3>
        <a:srgbClr val="346FC2"/>
      </a:accent3>
      <a:accent4>
        <a:srgbClr val="46AA98"/>
      </a:accent4>
      <a:accent5>
        <a:srgbClr val="7DBBFC"/>
      </a:accent5>
      <a:accent6>
        <a:srgbClr val="FFA970"/>
      </a:accent6>
      <a:hlink>
        <a:srgbClr val="7DBBFC"/>
      </a:hlink>
      <a:folHlink>
        <a:srgbClr val="838383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167</Words>
  <Application>Microsoft Office PowerPoint</Application>
  <PresentationFormat>Произвольный</PresentationFormat>
  <Paragraphs>77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Титульный слайд</vt:lpstr>
      <vt:lpstr>Слайд "Содержание"</vt:lpstr>
      <vt:lpstr>Слайды "Раздел"</vt:lpstr>
      <vt:lpstr>Информационные слайды</vt:lpstr>
      <vt:lpstr>Пустой слайд</vt:lpstr>
      <vt:lpstr>ИНФОРМАЦИОННО-СТАТИСТИЧЕСКИЙ ОБЗОР ОБРАЩЕНИЙ ГРАЖДАН, НАПРАВЛЕННЫХ  В 3 КВАРТАЛЕ 2024 ГОДА</vt:lpstr>
      <vt:lpstr>КОЛИЧЕСТВО ОБРАЩЕНИЙ ГРАЖДАН,  ПОСТУПИВШИХ В КРАСНОЯРСКСТАТ</vt:lpstr>
      <vt:lpstr>КОЛИЧЕСТВО ОБРАЩЕНИЙ ГРАЖДАН,  ПОСТУПИВШИХ В КРАСНОЯРСКСТАТ</vt:lpstr>
      <vt:lpstr>ХАРАКТЕРИСТИКА ПОСТУПИВШИХ ОБРАЩЕНИЙ</vt:lpstr>
      <vt:lpstr>ХАРАКТЕРИСТИКА ПОСТУПИВШИХ ОБРАЩЕНИЙ</vt:lpstr>
      <vt:lpstr>РЕЗУЛЬТАТЫ РАССМОТРЕНИЯ ОБРАЩЕНИЯ ГРАЖДАН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презентации</dc:title>
  <dc:creator>Токарева Екатерина Дмитриевна</dc:creator>
  <cp:lastModifiedBy>p24_berezovskayasi</cp:lastModifiedBy>
  <cp:revision>93</cp:revision>
  <dcterms:created xsi:type="dcterms:W3CDTF">2023-12-06T11:24:07Z</dcterms:created>
  <dcterms:modified xsi:type="dcterms:W3CDTF">2024-10-08T06:30:00Z</dcterms:modified>
</cp:coreProperties>
</file>